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1"/>
  </p:notesMasterIdLst>
  <p:sldIdLst>
    <p:sldId id="274" r:id="rId5"/>
    <p:sldId id="256" r:id="rId6"/>
    <p:sldId id="258" r:id="rId7"/>
    <p:sldId id="259" r:id="rId8"/>
    <p:sldId id="260" r:id="rId9"/>
    <p:sldId id="261" r:id="rId10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7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E2B3D-17B9-4020-A183-A74FCCD6112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16367-E1D5-4D80-B41A-28FE42BF70A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16367-E1D5-4D80-B41A-28FE42BF70A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B5C723-4A8B-4ADD-A875-5E82447C13A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B5C723-4A8B-4ADD-A875-5E82447C13A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BB5C723-4A8B-4ADD-A875-5E82447C13A3}" type="slidenum">
              <a:rPr lang="en-US" smtClean="0"/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B6A75752-E5F2-4895-A545-42B554D6C6A7}" type="datetimeFigureOut">
              <a:rPr lang="en-US" smtClean="0"/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1BB5C723-4A8B-4ADD-A875-5E82447C13A3}" type="slidenum">
              <a:rPr lang="en-US" smtClean="0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A75752-E5F2-4895-A545-42B554D6C6A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1BB5C723-4A8B-4ADD-A875-5E82447C13A3}" type="slidenum">
              <a:rPr lang="en-US" smtClean="0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A75752-E5F2-4895-A545-42B554D6C6A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defRPr/>
            </a:pPr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B6A75752-E5F2-4895-A545-42B554D6C6A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B5C723-4A8B-4ADD-A875-5E82447C13A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75752-E5F2-4895-A545-42B554D6C6A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5C723-4A8B-4ADD-A875-5E82447C13A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A75752-E5F2-4895-A545-42B554D6C6A7}" type="datetimeFigureOut">
              <a:rPr lang="en-US" smtClean="0"/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B5C723-4A8B-4ADD-A875-5E82447C13A3}" type="slidenum">
              <a:rPr lang="en-US" smtClean="0"/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B6A75752-E5F2-4895-A545-42B554D6C6A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1BB5C723-4A8B-4ADD-A875-5E82447C13A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 panose="05020102010507070707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335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 panose="05020102010507070707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825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 panose="05000000000000000000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 panose="05020102010507070707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 panose="05000000000000000000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1930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 panose="05020102010507070707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225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 panose="05020102010507070707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215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anose="05000000000000000000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2.png"/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" t="3314" r="3707" b="1972"/>
          <a:stretch>
            <a:fillRect/>
          </a:stretch>
        </p:blipFill>
        <p:spPr>
          <a:xfrm>
            <a:off x="0" y="635"/>
            <a:ext cx="9144000" cy="6741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335" y="456979"/>
            <a:ext cx="4659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2060"/>
                </a:solidFill>
              </a:rPr>
              <a:t>ỦY BAN NHÂN DÂN QUẬN LONG BIÊN</a:t>
            </a:r>
            <a:endParaRPr lang="en-US" sz="1600" b="1">
              <a:solidFill>
                <a:srgbClr val="002060"/>
              </a:solidFill>
            </a:endParaRPr>
          </a:p>
          <a:p>
            <a:pPr algn="ctr"/>
            <a:r>
              <a:rPr lang="en-US" sz="1600" b="1">
                <a:solidFill>
                  <a:srgbClr val="002060"/>
                </a:solidFill>
              </a:rPr>
              <a:t>TRƯỜNG MẦM NON GIANG BIÊN</a:t>
            </a:r>
            <a:endParaRPr lang="en-US" sz="1600" b="1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9121" y="3928864"/>
            <a:ext cx="299433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46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>
              <a:solidFill>
                <a:srgbClr val="004D9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55704" y="4380324"/>
            <a:ext cx="3148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9415" y="3602990"/>
            <a:ext cx="58369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ĐỀ TÀI: Đếm các đối tượng trong phạm vi 4</a:t>
            </a:r>
            <a:endParaRPr lang="en-US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30" y="4038292"/>
            <a:ext cx="3243059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Lứa tuổi: 3 - 4 tuổi</a:t>
            </a:r>
            <a:endParaRPr lang="en-US" b="1">
              <a:solidFill>
                <a:srgbClr val="C00000"/>
              </a:solidFill>
            </a:endParaRPr>
          </a:p>
          <a:p>
            <a:r>
              <a:rPr lang="en-US" b="1">
                <a:solidFill>
                  <a:srgbClr val="C00000"/>
                </a:solidFill>
              </a:rPr>
              <a:t>Cô giáo: Nguyễn Thị Nhung</a:t>
            </a:r>
            <a:endParaRPr lang="en-US" b="1">
              <a:solidFill>
                <a:srgbClr val="C00000"/>
              </a:solidFill>
            </a:endParaRPr>
          </a:p>
          <a:p>
            <a:r>
              <a:rPr lang="en-US" sz="2000" b="1">
                <a:solidFill>
                  <a:srgbClr val="C00000"/>
                </a:solidFill>
              </a:rPr>
              <a:t>                </a:t>
            </a:r>
            <a:endParaRPr lang="en-US" sz="2000" b="1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3124200"/>
            <a:ext cx="56165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LĨNH VỰC: PHÁT TRIỂN NHẬN THỨC</a:t>
            </a:r>
            <a:endParaRPr lang="en-US" sz="2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657" y="2286000"/>
            <a:ext cx="750977" cy="701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PHONG BUN\Desktop\video dang sua\Blue-sky-with-nature-vector-background-vector-0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5" y="0"/>
            <a:ext cx="9125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HONG BUN\Downloads\hinh-anh-ong-mat-troi-1-580x580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5"/>
          <a:stretch>
            <a:fillRect/>
          </a:stretch>
        </p:blipFill>
        <p:spPr bwMode="auto">
          <a:xfrm rot="588809">
            <a:off x="5225119" y="-21567"/>
            <a:ext cx="2628452" cy="25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62994" y="1231033"/>
            <a:ext cx="2123069" cy="1359260"/>
            <a:chOff x="2667000" y="1398226"/>
            <a:chExt cx="2667000" cy="1594571"/>
          </a:xfrm>
        </p:grpSpPr>
        <p:sp>
          <p:nvSpPr>
            <p:cNvPr id="4" name="Cloud 3"/>
            <p:cNvSpPr/>
            <p:nvPr/>
          </p:nvSpPr>
          <p:spPr>
            <a:xfrm>
              <a:off x="2667000" y="1398226"/>
              <a:ext cx="2667000" cy="1594571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429000" y="1905000"/>
              <a:ext cx="304800" cy="2905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223310" y="1863220"/>
              <a:ext cx="304800" cy="2905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Moon 8"/>
            <p:cNvSpPr/>
            <p:nvPr/>
          </p:nvSpPr>
          <p:spPr>
            <a:xfrm rot="15693261">
              <a:off x="3880497" y="2197703"/>
              <a:ext cx="309559" cy="642369"/>
            </a:xfrm>
            <a:prstGeom prst="mo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0" name="Picture 6" descr="C:\Users\PHONG BUN\Downloads\tải_xuống-removebg-preview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5315" b="58090"/>
          <a:stretch>
            <a:fillRect/>
          </a:stretch>
        </p:blipFill>
        <p:spPr bwMode="auto">
          <a:xfrm>
            <a:off x="4585100" y="3071475"/>
            <a:ext cx="1659487" cy="163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8011753" y="747810"/>
            <a:ext cx="942109" cy="1380700"/>
            <a:chOff x="6106391" y="2901829"/>
            <a:chExt cx="990600" cy="1494039"/>
          </a:xfrm>
          <a:solidFill>
            <a:srgbClr val="002060"/>
          </a:solidFill>
        </p:grpSpPr>
        <p:sp>
          <p:nvSpPr>
            <p:cNvPr id="12" name="Rectangle 11"/>
            <p:cNvSpPr/>
            <p:nvPr/>
          </p:nvSpPr>
          <p:spPr>
            <a:xfrm>
              <a:off x="6106391" y="2901829"/>
              <a:ext cx="990600" cy="14940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7" descr="C:\Users\PHONG BUN\Desktop\video dang sua\cach-hay-de-tre-nhanh-lam-quen-voi-chu-va-so-1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97" t="9364" r="14853" b="9956"/>
            <a:stretch>
              <a:fillRect/>
            </a:stretch>
          </p:blipFill>
          <p:spPr bwMode="auto">
            <a:xfrm>
              <a:off x="6154882" y="2965317"/>
              <a:ext cx="893618" cy="1317212"/>
            </a:xfrm>
            <a:prstGeom prst="rect">
              <a:avLst/>
            </a:prstGeom>
            <a:grpFill/>
          </p:spPr>
        </p:pic>
      </p:grpSp>
      <p:grpSp>
        <p:nvGrpSpPr>
          <p:cNvPr id="21" name="Group 20"/>
          <p:cNvGrpSpPr/>
          <p:nvPr/>
        </p:nvGrpSpPr>
        <p:grpSpPr>
          <a:xfrm>
            <a:off x="3041073" y="1438160"/>
            <a:ext cx="942109" cy="1380700"/>
            <a:chOff x="6106391" y="2901829"/>
            <a:chExt cx="990600" cy="1494039"/>
          </a:xfrm>
          <a:solidFill>
            <a:srgbClr val="002060"/>
          </a:solidFill>
        </p:grpSpPr>
        <p:sp>
          <p:nvSpPr>
            <p:cNvPr id="22" name="Rectangle 21"/>
            <p:cNvSpPr/>
            <p:nvPr/>
          </p:nvSpPr>
          <p:spPr>
            <a:xfrm>
              <a:off x="6106391" y="2901829"/>
              <a:ext cx="990600" cy="14940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7" descr="C:\Users\PHONG BUN\Desktop\video dang sua\cach-hay-de-tre-nhanh-lam-quen-voi-chu-va-so-1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97" t="9364" r="14853" b="9956"/>
            <a:stretch>
              <a:fillRect/>
            </a:stretch>
          </p:blipFill>
          <p:spPr bwMode="auto">
            <a:xfrm>
              <a:off x="6154882" y="2965317"/>
              <a:ext cx="893618" cy="1317212"/>
            </a:xfrm>
            <a:prstGeom prst="rect">
              <a:avLst/>
            </a:prstGeom>
            <a:grpFill/>
          </p:spPr>
        </p:pic>
      </p:grpSp>
      <p:grpSp>
        <p:nvGrpSpPr>
          <p:cNvPr id="24" name="Group 23"/>
          <p:cNvGrpSpPr/>
          <p:nvPr/>
        </p:nvGrpSpPr>
        <p:grpSpPr>
          <a:xfrm>
            <a:off x="6493226" y="3157457"/>
            <a:ext cx="942109" cy="1271669"/>
            <a:chOff x="6106391" y="2901829"/>
            <a:chExt cx="990600" cy="1494039"/>
          </a:xfrm>
          <a:solidFill>
            <a:srgbClr val="002060"/>
          </a:solidFill>
        </p:grpSpPr>
        <p:sp>
          <p:nvSpPr>
            <p:cNvPr id="25" name="Rectangle 24"/>
            <p:cNvSpPr/>
            <p:nvPr/>
          </p:nvSpPr>
          <p:spPr>
            <a:xfrm>
              <a:off x="6106391" y="2901829"/>
              <a:ext cx="990600" cy="14940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7" descr="C:\Users\PHONG BUN\Desktop\video dang sua\cach-hay-de-tre-nhanh-lam-quen-voi-chu-va-so-1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97" t="9364" r="14853" b="9956"/>
            <a:stretch>
              <a:fillRect/>
            </a:stretch>
          </p:blipFill>
          <p:spPr bwMode="auto">
            <a:xfrm>
              <a:off x="6154882" y="2965317"/>
              <a:ext cx="893618" cy="1317212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PHONG BUN\Desktop\video dang sua\hinh-anh-bau-troi-dep-2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5"/>
          <a:stretch>
            <a:fillRect/>
          </a:stretch>
        </p:blipFill>
        <p:spPr bwMode="auto">
          <a:xfrm>
            <a:off x="0" y="4800600"/>
            <a:ext cx="9144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HONG BUN\Desktop\video dang sua\Blue-sky-with-nature-vector-background-vector-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84"/>
          <a:stretch>
            <a:fillRect/>
          </a:stretch>
        </p:blipFill>
        <p:spPr bwMode="auto">
          <a:xfrm>
            <a:off x="0" y="27708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HONG BUN\Downloads\tu-vung-tieng-anh-cho-tre-chu-de-con-trung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38312"/>
            <a:ext cx="1860467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PHONG BUN\Downloads\tu-vung-tieng-anh-cho-tre-chu-de-con-trung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66021"/>
            <a:ext cx="1860467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HONG BUN\Downloads\unnamed__1_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23" y="3657600"/>
            <a:ext cx="2765100" cy="32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PHONG BUN\Downloads\unnamed__1_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457" y="3657600"/>
            <a:ext cx="273134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81686" y="1638243"/>
            <a:ext cx="1066800" cy="18620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15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14886" y="4828308"/>
            <a:ext cx="1066800" cy="18620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15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-33884"/>
            <a:ext cx="9144000" cy="631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PHONG BUN\Downloads\tree-png-clip-art-image-5a1d562e8318b8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577" y="1904928"/>
            <a:ext cx="5183038" cy="460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5198"/>
            <a:ext cx="9144000" cy="54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PHONG BUN\Downloads\da1cd2a32a744239978a55d379a3551b_tn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91" y="3505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PHONG BUN\Downloads\da1cd2a32a744239978a55d379a3551b_tn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PHONG BUN\Downloads\da1cd2a32a744239978a55d379a3551b_tn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843" y="3505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PHONG BUN\Downloads\67721833-illustration-vectorielle-de-rouge-hélicoptère-kid-t-shirt-design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43" y="-68356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PHONG BUN\Downloads\67721833-illustration-vectorielle-de-rouge-hélicoptère-kid-t-shirt-design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43" y="-9738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PHONG BUN\Downloads\67721833-illustration-vectorielle-de-rouge-hélicoptère-kid-t-shirt-design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19" y="-152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0"/>
            <a:ext cx="2560637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648" y="2133600"/>
            <a:ext cx="2560637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 descr="C:\Users\PHONG BUN\Downloads\thỏ_con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508" y="5027757"/>
            <a:ext cx="1617883" cy="183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C:\Users\PHONG BUN\Downloads\thỏ_con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1617883" cy="183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C:\Users\PHONG BUN\Downloads\thỏ_con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029200"/>
            <a:ext cx="1617883" cy="183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4502727"/>
            <a:ext cx="2560637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847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/>
          <p:nvPr/>
        </p:nvSpPr>
        <p:spPr>
          <a:xfrm>
            <a:off x="304800" y="26161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kern="10" dirty="0" smtClean="0">
                <a:ln w="9525">
                  <a:solidFill>
                    <a:schemeClr val="tx1"/>
                  </a:solidFill>
                  <a:round/>
                </a:ln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Hoạt động 3: Cung cấp kiến thức mới</a:t>
            </a:r>
            <a:br>
              <a:rPr lang="en-US" kern="10" dirty="0" smtClean="0">
                <a:ln w="9525">
                  <a:solidFill>
                    <a:schemeClr val="tx1"/>
                  </a:solidFill>
                  <a:round/>
                </a:ln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</a:br>
            <a:endParaRPr lang="en-US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219200" y="576590"/>
            <a:ext cx="701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 smtClean="0"/>
              <a:t>        </a:t>
            </a:r>
            <a:r>
              <a:rPr lang="en-US" sz="2800" b="1" i="1" dirty="0" err="1" smtClean="0"/>
              <a:t>Đếm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các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đối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tượng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trong</a:t>
            </a:r>
            <a:r>
              <a:rPr lang="en-US" sz="2800" b="1" i="1" dirty="0" smtClean="0"/>
              <a:t> </a:t>
            </a:r>
            <a:r>
              <a:rPr lang="en-US" sz="2800" b="1" i="1" dirty="0" err="1"/>
              <a:t>phạm</a:t>
            </a:r>
            <a:r>
              <a:rPr lang="en-US" sz="2800" b="1" i="1" dirty="0"/>
              <a:t> vi 4</a:t>
            </a:r>
            <a:r>
              <a:rPr lang="en-US" sz="2000" b="1" i="1" dirty="0"/>
              <a:t>.</a:t>
            </a:r>
            <a:endParaRPr lang="en-US" sz="2000" b="1" i="1" dirty="0"/>
          </a:p>
        </p:txBody>
      </p:sp>
      <p:sp>
        <p:nvSpPr>
          <p:cNvPr id="6" name="Rectangle 5"/>
          <p:cNvSpPr/>
          <p:nvPr/>
        </p:nvSpPr>
        <p:spPr>
          <a:xfrm>
            <a:off x="76200" y="1295400"/>
            <a:ext cx="8991600" cy="5334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" y="2057400"/>
            <a:ext cx="144541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78185"/>
            <a:ext cx="152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8184"/>
            <a:ext cx="1447800" cy="137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" y="3948545"/>
            <a:ext cx="1445419" cy="138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48545"/>
            <a:ext cx="1524000" cy="138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948545"/>
            <a:ext cx="1447800" cy="138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784" y="3948545"/>
            <a:ext cx="1506616" cy="138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348" y="2078185"/>
            <a:ext cx="1465052" cy="137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9" t="22797" r="30303" b="32320"/>
          <a:stretch>
            <a:fillRect/>
          </a:stretch>
        </p:blipFill>
        <p:spPr bwMode="auto">
          <a:xfrm>
            <a:off x="7647709" y="2057400"/>
            <a:ext cx="955964" cy="1371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7" t="22483" r="28586" b="36573"/>
          <a:stretch>
            <a:fillRect/>
          </a:stretch>
        </p:blipFill>
        <p:spPr bwMode="auto">
          <a:xfrm>
            <a:off x="7647709" y="3941618"/>
            <a:ext cx="942109" cy="138545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7" t="22483" r="28586" b="36573"/>
          <a:stretch>
            <a:fillRect/>
          </a:stretch>
        </p:blipFill>
        <p:spPr bwMode="auto">
          <a:xfrm>
            <a:off x="7661564" y="2085112"/>
            <a:ext cx="942109" cy="138545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7" t="22483" r="28586" b="36573"/>
          <a:stretch>
            <a:fillRect/>
          </a:stretch>
        </p:blipFill>
        <p:spPr bwMode="auto">
          <a:xfrm>
            <a:off x="7626927" y="3941618"/>
            <a:ext cx="942109" cy="138545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61880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/>
          <p:nvPr/>
        </p:nvSpPr>
        <p:spPr>
          <a:xfrm>
            <a:off x="426235" y="933450"/>
            <a:ext cx="8686800" cy="6667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908" y="1600200"/>
            <a:ext cx="8839200" cy="5105400"/>
          </a:xfrm>
          <a:prstGeom prst="rect">
            <a:avLst/>
          </a:pr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111415" y="1664255"/>
            <a:ext cx="2743634" cy="2398568"/>
            <a:chOff x="6019366" y="4038600"/>
            <a:chExt cx="2743634" cy="2398568"/>
          </a:xfrm>
        </p:grpSpPr>
        <p:sp>
          <p:nvSpPr>
            <p:cNvPr id="26" name="Oval 25"/>
            <p:cNvSpPr/>
            <p:nvPr/>
          </p:nvSpPr>
          <p:spPr>
            <a:xfrm>
              <a:off x="6019366" y="4038600"/>
              <a:ext cx="2743634" cy="239856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0625" y="4576041"/>
              <a:ext cx="984250" cy="984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152900"/>
              <a:ext cx="984250" cy="984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9189" y="4782416"/>
              <a:ext cx="984250" cy="984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1241" y="5274541"/>
              <a:ext cx="984250" cy="984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6246208" y="4340368"/>
            <a:ext cx="2668096" cy="2176391"/>
            <a:chOff x="304800" y="1814944"/>
            <a:chExt cx="2285999" cy="2057400"/>
          </a:xfrm>
        </p:grpSpPr>
        <p:sp>
          <p:nvSpPr>
            <p:cNvPr id="32" name="Oval 31"/>
            <p:cNvSpPr/>
            <p:nvPr/>
          </p:nvSpPr>
          <p:spPr>
            <a:xfrm>
              <a:off x="304800" y="1814944"/>
              <a:ext cx="2285999" cy="20574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295" y="1858140"/>
              <a:ext cx="2094751" cy="1731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409558" y="1828581"/>
            <a:ext cx="2704821" cy="2105891"/>
            <a:chOff x="227241" y="4201391"/>
            <a:chExt cx="2632364" cy="2105891"/>
          </a:xfrm>
        </p:grpSpPr>
        <p:sp>
          <p:nvSpPr>
            <p:cNvPr id="35" name="Oval 34"/>
            <p:cNvSpPr/>
            <p:nvPr/>
          </p:nvSpPr>
          <p:spPr>
            <a:xfrm>
              <a:off x="227241" y="4201391"/>
              <a:ext cx="2632364" cy="210589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11" y="4686083"/>
              <a:ext cx="914401" cy="652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398" y="4741934"/>
              <a:ext cx="914401" cy="652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566" y="5343091"/>
              <a:ext cx="914401" cy="652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537315" y="4386062"/>
            <a:ext cx="2743200" cy="2189017"/>
            <a:chOff x="6019366" y="1683327"/>
            <a:chExt cx="2591234" cy="2189017"/>
          </a:xfrm>
        </p:grpSpPr>
        <p:sp>
          <p:nvSpPr>
            <p:cNvPr id="40" name="Oval 39"/>
            <p:cNvSpPr/>
            <p:nvPr/>
          </p:nvSpPr>
          <p:spPr>
            <a:xfrm>
              <a:off x="6019366" y="1683327"/>
              <a:ext cx="2591234" cy="218901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786" y="2129271"/>
              <a:ext cx="1085492" cy="1216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6443" y="2115416"/>
              <a:ext cx="1085492" cy="1216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4" t="22920" r="31618" b="35909"/>
          <a:stretch>
            <a:fillRect/>
          </a:stretch>
        </p:blipFill>
        <p:spPr bwMode="auto">
          <a:xfrm>
            <a:off x="4286815" y="3076852"/>
            <a:ext cx="750178" cy="94910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815" y="1814944"/>
            <a:ext cx="785019" cy="10410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929" y="5453426"/>
            <a:ext cx="861330" cy="104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1" t="21157" r="32870" b="38278"/>
          <a:stretch>
            <a:fillRect/>
          </a:stretch>
        </p:blipFill>
        <p:spPr bwMode="auto">
          <a:xfrm>
            <a:off x="4295416" y="4243140"/>
            <a:ext cx="782183" cy="105040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175" name="Straight Arrow Connector 7174"/>
          <p:cNvCxnSpPr/>
          <p:nvPr/>
        </p:nvCxnSpPr>
        <p:spPr>
          <a:xfrm>
            <a:off x="2838174" y="3551403"/>
            <a:ext cx="1448641" cy="121210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7172" idx="3"/>
          </p:cNvCxnSpPr>
          <p:nvPr/>
        </p:nvCxnSpPr>
        <p:spPr>
          <a:xfrm flipH="1">
            <a:off x="5173259" y="3884446"/>
            <a:ext cx="1532341" cy="20935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7170" idx="1"/>
          </p:cNvCxnSpPr>
          <p:nvPr/>
        </p:nvCxnSpPr>
        <p:spPr>
          <a:xfrm flipV="1">
            <a:off x="3048000" y="3551403"/>
            <a:ext cx="1238815" cy="1212106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5077600" y="2514601"/>
            <a:ext cx="1475600" cy="224890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9144000" cy="492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9144000" cy="190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43926"/>
            <a:ext cx="2663825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766686"/>
            <a:ext cx="4876800" cy="455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21182"/>
            <a:ext cx="5779943" cy="400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/>
          <p:nvPr/>
        </p:nvSpPr>
        <p:spPr>
          <a:xfrm>
            <a:off x="304800" y="20782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1257572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1" y="2180776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10" y="1334973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77" y="2310631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28" y="2244997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 descr="C:\Users\PHONG BUN\Downloads\hqdefault-removebg-preview-removebg-preview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6" t="15207" r="39609" b="13409"/>
          <a:stretch>
            <a:fillRect/>
          </a:stretch>
        </p:blipFill>
        <p:spPr bwMode="auto">
          <a:xfrm>
            <a:off x="0" y="5222767"/>
            <a:ext cx="688975" cy="163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PHONG BUN\Downloads\hqdefault-removebg-preview-removebg-preview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6" t="15207" r="39609" b="13409"/>
          <a:stretch>
            <a:fillRect/>
          </a:stretch>
        </p:blipFill>
        <p:spPr bwMode="auto">
          <a:xfrm>
            <a:off x="594933" y="5204689"/>
            <a:ext cx="688975" cy="163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PHONG BUN\Downloads\hqdefault-removebg-preview-removebg-preview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6" t="15207" r="39609" b="13409"/>
          <a:stretch>
            <a:fillRect/>
          </a:stretch>
        </p:blipFill>
        <p:spPr bwMode="auto">
          <a:xfrm>
            <a:off x="1155024" y="5222767"/>
            <a:ext cx="688975" cy="163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PHONG BUN\Downloads\hqdefault-removebg-preview-removebg-preview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6" t="15207" r="39609" b="13409"/>
          <a:stretch>
            <a:fillRect/>
          </a:stretch>
        </p:blipFill>
        <p:spPr bwMode="auto">
          <a:xfrm>
            <a:off x="1676400" y="5183907"/>
            <a:ext cx="688975" cy="163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69" y="4547393"/>
            <a:ext cx="12192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42688"/>
            <a:ext cx="12192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28" y="4267200"/>
            <a:ext cx="12192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92" y="4672806"/>
            <a:ext cx="12192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15" y="5078412"/>
            <a:ext cx="12192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72066 0.633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24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81354 0.398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77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72326 0.468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63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0.70659 0.54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30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0.57066 -0.103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24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50261 -0.125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22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625 -0.133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0.57066 -0.141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24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46007 0.166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3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44167 0.1597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0.44827 0.0226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13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022E-16 L 0.30417 0.1520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WPS Presentation</Application>
  <PresentationFormat>On-screen Show (4:3)</PresentationFormat>
  <Paragraphs>25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7</vt:i4>
      </vt:variant>
    </vt:vector>
  </HeadingPairs>
  <TitlesOfParts>
    <vt:vector size="23" baseType="lpstr">
      <vt:lpstr>Arial</vt:lpstr>
      <vt:lpstr>SimSun</vt:lpstr>
      <vt:lpstr>Wingdings</vt:lpstr>
      <vt:lpstr>Wingdings 2</vt:lpstr>
      <vt:lpstr>Wingdings</vt:lpstr>
      <vt:lpstr>Times New Roman</vt:lpstr>
      <vt:lpstr>Times New Roman</vt:lpstr>
      <vt:lpstr>Franklin Gothic Book</vt:lpstr>
      <vt:lpstr>Microsoft YaHei</vt:lpstr>
      <vt:lpstr>Arial Unicode MS</vt:lpstr>
      <vt:lpstr>Calibri</vt:lpstr>
      <vt:lpstr>Franklin Gothic Medium</vt:lpstr>
      <vt:lpstr>Trebuchet MS</vt:lpstr>
      <vt:lpstr>Office Theme</vt:lpstr>
      <vt:lpstr>Trek</vt:lpstr>
      <vt:lpstr>Opulent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mngiangbienc1 mngiangbienc1</cp:lastModifiedBy>
  <cp:revision>12</cp:revision>
  <dcterms:created xsi:type="dcterms:W3CDTF">2020-04-07T03:18:00Z</dcterms:created>
  <dcterms:modified xsi:type="dcterms:W3CDTF">2025-02-07T03:19:58Z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2621DB0426894F81A7878734F7363D13_13</vt:lpwstr>
  </property>
  <property fmtid="{D5CDD505-2E9C-101B-9397-08002B2CF9AE}" pid="3" name="KSOProductBuildVer">
    <vt:lpwstr>1033-12.2.0.19805</vt:lpwstr>
  </property>
</Properties>
</file>