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3"/>
    <p:sldId id="267" r:id="rId4"/>
    <p:sldId id="268" r:id="rId5"/>
    <p:sldId id="269" r:id="rId6"/>
    <p:sldId id="270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278" r:id="rId15"/>
    <p:sldId id="279" r:id="rId16"/>
    <p:sldId id="306" r:id="rId17"/>
    <p:sldId id="281" r:id="rId18"/>
    <p:sldId id="307" r:id="rId19"/>
    <p:sldId id="308" r:id="rId20"/>
    <p:sldId id="283" r:id="rId21"/>
    <p:sldId id="309" r:id="rId22"/>
    <p:sldId id="285" r:id="rId23"/>
    <p:sldId id="310" r:id="rId24"/>
    <p:sldId id="287" r:id="rId25"/>
    <p:sldId id="311" r:id="rId26"/>
    <p:sldId id="289" r:id="rId27"/>
    <p:sldId id="312" r:id="rId28"/>
    <p:sldId id="295" r:id="rId29"/>
    <p:sldId id="296" r:id="rId30"/>
    <p:sldId id="297" r:id="rId31"/>
    <p:sldId id="29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5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B3BEC-8FFB-4895-8887-F561DCFE79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BC680-F7E2-4AE4-B723-37ECD4E54E5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file:///D:\nhac%20khong%20loi\CasablancaGuitar-VariousArtists_zq4f.mp3" TargetMode="External"/><Relationship Id="rId2" Type="http://schemas.openxmlformats.org/officeDocument/2006/relationships/audio" Target="file:///D:\nhac%20khong%20loi\CasablancaGuitar-VariousArtists_zq4f.mp3" TargetMode="Externa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wmf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microsoft.com/office/2007/relationships/media" Target="file:///C:\Documents%20and%20Settings\admin\Desktop\HatGapLangTa-TranVietBinh.mp3" TargetMode="External"/><Relationship Id="rId2" Type="http://schemas.openxmlformats.org/officeDocument/2006/relationships/audio" Target="file:///C:\Documents%20and%20Settings\admin\Desktop\HatGapLangTa-TranVietBinh.mp3" TargetMode="External"/><Relationship Id="rId1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wmf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7.png"/><Relationship Id="rId4" Type="http://schemas.microsoft.com/office/2007/relationships/media" Target="file:///E:\Tai%20lieu%20Chung\nhac%20cach%20mang\Copy%20of%20Dai%20Loc%20que%20minh.mp3" TargetMode="External"/><Relationship Id="rId3" Type="http://schemas.openxmlformats.org/officeDocument/2006/relationships/audio" Target="file:///E:\Tai%20lieu%20Chung\nhac%20cach%20mang\Copy%20of%20Dai%20Loc%20que%20minh.mp3" TargetMode="External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2007032403352960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95" y="0"/>
            <a:ext cx="12367895" cy="675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160396" y="356236"/>
            <a:ext cx="6075760" cy="112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250" b="1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  TRƯỜNG MẦM NON GIANG BIÊN</a:t>
            </a:r>
            <a:endParaRPr lang="en-US" altLang="vi-VN" sz="2250" b="1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250" b="1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4713" y="2871788"/>
            <a:ext cx="1328738" cy="247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sz="1015" dirty="0">
              <a:latin typeface="Arial" panose="020B0604020202020204" pitchFamily="34" charset="0"/>
            </a:endParaRPr>
          </a:p>
        </p:txBody>
      </p:sp>
      <p:pic>
        <p:nvPicPr>
          <p:cNvPr id="8" name="CasablancaGuitar-VariousArtists_zq4f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1" y="5074445"/>
            <a:ext cx="283369" cy="28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741193" y="1698075"/>
            <a:ext cx="5204915" cy="2093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NGÔN NGỮ</a:t>
            </a:r>
            <a:endParaRPr lang="en-US" sz="2700" b="1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79" name="TextBox 10"/>
          <p:cNvSpPr txBox="1">
            <a:spLocks noChangeArrowheads="1"/>
          </p:cNvSpPr>
          <p:nvPr/>
        </p:nvSpPr>
        <p:spPr bwMode="auto">
          <a:xfrm>
            <a:off x="3160395" y="2781935"/>
            <a:ext cx="661416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VĂN HỌC</a:t>
            </a:r>
            <a:endParaRPr lang="en-US" altLang="vi-VN" sz="24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/>
          <p:nvPr/>
        </p:nvSpPr>
        <p:spPr>
          <a:xfrm>
            <a:off x="4021455" y="3300730"/>
            <a:ext cx="4924425" cy="62865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 : THƠ : 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 </a:t>
            </a:r>
            <a:endParaRPr lang="en-US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: DƯƠNG KHÂU LUÔNG</a:t>
            </a:r>
            <a:endParaRPr lang="en-US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4865370" y="4538504"/>
            <a:ext cx="2957513" cy="4603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3-4 tuổi</a:t>
            </a:r>
            <a:endParaRPr lang="en-US" altLang="vi-VN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637655" y="5358130"/>
            <a:ext cx="4308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/>
              <a:t>Giao viên : Nguyễn Thị Nhung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67063" y="857250"/>
            <a:ext cx="3684270" cy="391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21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857250"/>
            <a:ext cx="9144000" cy="51435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73155" y="5608335"/>
            <a:ext cx="2809875" cy="391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sang</a:t>
            </a:r>
            <a:endParaRPr lang="en-US" sz="21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7621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92973" y="857250"/>
            <a:ext cx="4455795" cy="391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1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5364" name="Picture 4" descr="Hinh nen 2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40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944859" y="2048978"/>
            <a:ext cx="3590925" cy="101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Đàm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thoại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F:\NEN\mod_article643209_13-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16" y="847167"/>
            <a:ext cx="9023985" cy="50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810001" y="1885950"/>
            <a:ext cx="476631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3000" b="1" dirty="0" smtClean="0">
                <a:solidFill>
                  <a:srgbClr val="FF0000"/>
                </a:solidFill>
              </a:rPr>
              <a:t>-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7630" y="0"/>
            <a:ext cx="12279630" cy="69075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29514" y="857250"/>
            <a:ext cx="1978660" cy="62230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03261" y="1894743"/>
            <a:ext cx="3827145" cy="117602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600" b="0" cap="none" spc="0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Luông</a:t>
            </a:r>
            <a:endParaRPr lang="en-US" sz="36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16" y="857252"/>
            <a:ext cx="9023985" cy="50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004310" y="2068830"/>
            <a:ext cx="4576911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92001" y="857250"/>
            <a:ext cx="3061970" cy="391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21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7846" y="804496"/>
            <a:ext cx="3795395" cy="391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xoe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1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16" y="857252"/>
            <a:ext cx="9023985" cy="50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999504" y="2642251"/>
            <a:ext cx="6604635" cy="78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670"/>
            <a:ext cx="12192000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789391" y="2347121"/>
            <a:ext cx="6811010" cy="110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6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66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6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6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66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509" y="1491854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063" r="9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7069" y="857250"/>
            <a:ext cx="2906395" cy="391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1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1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1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1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sz="21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16" y="857252"/>
            <a:ext cx="9023985" cy="50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771677" y="2425523"/>
            <a:ext cx="500605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97485"/>
            <a:ext cx="9144000" cy="5803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67063" y="857250"/>
            <a:ext cx="3684270" cy="391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21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15" y="271145"/>
            <a:ext cx="9023985" cy="658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072889" y="1920240"/>
            <a:ext cx="4686016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3000" b="1" dirty="0">
                <a:solidFill>
                  <a:srgbClr val="FF0000"/>
                </a:solidFill>
              </a:rPr>
              <a:t>-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sang ? </a:t>
            </a:r>
            <a:endParaRPr lang="en-US" sz="3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24460"/>
            <a:ext cx="9144000" cy="6520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73155" y="5608335"/>
            <a:ext cx="2809875" cy="391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sang</a:t>
            </a:r>
            <a:endParaRPr lang="en-US" sz="21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16" y="857252"/>
            <a:ext cx="9023985" cy="50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91329" y="2371120"/>
            <a:ext cx="4922803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227330"/>
            <a:ext cx="9144000" cy="647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92973" y="857250"/>
            <a:ext cx="4455795" cy="391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1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352800" y="2297431"/>
            <a:ext cx="609219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sz="2625" b="1" u="sng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GD </a:t>
            </a:r>
            <a:r>
              <a:rPr lang="vi-VN" sz="2625" b="1" u="sng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2625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tram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vi-VN" sz="2625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4340" name="Picture 4" descr="Hinh nen 2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" y="184150"/>
            <a:ext cx="11912600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181351" y="1450182"/>
            <a:ext cx="5704285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eaLnBrk="1" hangingPunct="1">
              <a:spcBef>
                <a:spcPct val="0"/>
              </a:spcBef>
              <a:buFontTx/>
              <a:buChar char="-"/>
            </a:pPr>
            <a:r>
              <a:rPr lang="nl-NL" sz="375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nl-NL" sz="375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đọc</a:t>
            </a:r>
            <a:r>
              <a:rPr lang="vi-VN" sz="375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75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375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75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</a:t>
            </a:r>
            <a:r>
              <a:rPr lang="vi-VN" sz="375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75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75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375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eaLnBrk="1" hangingPunct="1">
              <a:spcBef>
                <a:spcPct val="0"/>
              </a:spcBef>
              <a:buFontTx/>
              <a:buChar char="-"/>
            </a:pPr>
            <a:r>
              <a:rPr lang="vi-VN" sz="375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sz="375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trai, </a:t>
            </a:r>
            <a:r>
              <a:rPr lang="vi-VN" sz="375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75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5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eaLnBrk="1" hangingPunct="1">
              <a:spcBef>
                <a:spcPct val="0"/>
              </a:spcBef>
              <a:buFontTx/>
              <a:buChar char="-"/>
            </a:pPr>
            <a:r>
              <a:rPr lang="en-US" sz="375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75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5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75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5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375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dirty="0" smtClean="0"/>
          </a:p>
        </p:txBody>
      </p:sp>
      <p:pic>
        <p:nvPicPr>
          <p:cNvPr id="24580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05995" cy="697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3495675" y="2286000"/>
            <a:ext cx="5429250" cy="16573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4050" b="1" kern="1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4050" b="1" kern="1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50" b="1" kern="1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vi-VN" sz="4050" b="1" kern="10" dirty="0">
              <a:ln w="12700">
                <a:solidFill>
                  <a:srgbClr val="EAEAEA"/>
                </a:solidFill>
                <a:round/>
              </a:ln>
              <a:solidFill>
                <a:srgbClr val="00008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60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3314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23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0"/>
                </p:tgtEl>
              </p:cMediaNode>
            </p:audio>
          </p:childTnLst>
        </p:cTn>
      </p:par>
    </p:tnLst>
    <p:bldLst>
      <p:bldP spid="235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4100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0710" cy="676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319000" y="2125268"/>
            <a:ext cx="6092825" cy="193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6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6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6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6000" b="1" dirty="0" smtClean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6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587" y="1339954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Times New Roman" panose="02020603050405020304" pitchFamily="18" charset="0"/>
              </a:rPr>
              <a:t>0</a:t>
            </a:r>
            <a:endParaRPr lang="en-US" smtClean="0">
              <a:latin typeface="Times New Roman" panose="02020603050405020304" pitchFamily="18" charset="0"/>
            </a:endParaRP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29700" name="Picture 4" descr="felicitsh71-1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E:\image\anhdong moi\hd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2667002" y="5200650"/>
            <a:ext cx="807244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E:\image\anhdong moi\hd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2667002" y="857250"/>
            <a:ext cx="807244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E:\image\anhdong moi\hd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8717757" y="857250"/>
            <a:ext cx="807244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5" descr="E:\image\anhdong moi\hd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8717757" y="5086350"/>
            <a:ext cx="807244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Copy of Dai Loc que minh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2114550"/>
            <a:ext cx="2286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25730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320040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114550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08585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0015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131445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5715000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WordArt 17"/>
          <p:cNvSpPr>
            <a:spLocks noChangeArrowheads="1" noChangeShapeType="1" noTextEdit="1"/>
          </p:cNvSpPr>
          <p:nvPr/>
        </p:nvSpPr>
        <p:spPr bwMode="auto">
          <a:xfrm>
            <a:off x="3342086" y="3165873"/>
            <a:ext cx="5669756" cy="100607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7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Chào tạm biệt</a:t>
            </a:r>
            <a:endParaRPr lang="vi-VN" sz="2700" kern="10" dirty="0">
              <a:ln w="9525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24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6705" y="2691865"/>
            <a:ext cx="5376545" cy="131508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kern="1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50" b="1" kern="1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50" b="1" kern="1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50" b="1" kern="1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en-US" sz="4050" b="1" kern="1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50" b="1" kern="1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50" b="1" kern="1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4050" b="1" kern="1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50" b="1" kern="1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4050" b="1" kern="1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50" b="1" kern="1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50" b="1" kern="1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50" b="1" kern="1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50" b="1" kern="1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50" b="1" kern="1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5063" y="1706894"/>
            <a:ext cx="3719830" cy="899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0865" cy="68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4895852" y="2255046"/>
            <a:ext cx="2764631" cy="4357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000" b="1" kern="10" dirty="0">
              <a:ln w="19050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9" name="WordArt 25"/>
          <p:cNvSpPr>
            <a:spLocks noChangeArrowheads="1" noChangeShapeType="1" noTextEdit="1"/>
          </p:cNvSpPr>
          <p:nvPr/>
        </p:nvSpPr>
        <p:spPr bwMode="auto">
          <a:xfrm>
            <a:off x="4895852" y="3211118"/>
            <a:ext cx="2764631" cy="4357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000" b="1" kern="10" dirty="0">
              <a:ln w="19050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66795" y="2989015"/>
            <a:ext cx="5058410" cy="1453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5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5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endParaRPr lang="en-US" sz="4500" b="1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5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5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45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5063" y="1706894"/>
            <a:ext cx="3719830" cy="899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4460"/>
            <a:ext cx="12192000" cy="65646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29514" y="857250"/>
            <a:ext cx="1978660" cy="62230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03261" y="1894743"/>
            <a:ext cx="3827145" cy="117602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600" b="0" cap="none" spc="0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36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Luông</a:t>
            </a:r>
            <a:endParaRPr lang="en-US" sz="36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92001" y="857250"/>
            <a:ext cx="3061970" cy="391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21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7846" y="804496"/>
            <a:ext cx="3795395" cy="391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xoe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1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063" r="9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7069" y="857250"/>
            <a:ext cx="2906395" cy="391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1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1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1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1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1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sz="21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1327</Words>
  <Application>WPS Presentation</Application>
  <PresentationFormat>Widescreen</PresentationFormat>
  <Paragraphs>95</Paragraphs>
  <Slides>30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9" baseType="lpstr">
      <vt:lpstr>Arial</vt:lpstr>
      <vt:lpstr>SimSun</vt:lpstr>
      <vt:lpstr>Wingdings</vt:lpstr>
      <vt:lpstr>Times New Roman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Quang</dc:creator>
  <cp:lastModifiedBy>mngiangbienc1 mngiangbienc1</cp:lastModifiedBy>
  <cp:revision>5</cp:revision>
  <dcterms:created xsi:type="dcterms:W3CDTF">2024-02-24T14:22:00Z</dcterms:created>
  <dcterms:modified xsi:type="dcterms:W3CDTF">2025-02-07T02:59:40Z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99F2FE2E967F4643B5DBD16ECFA132FD_13</vt:lpwstr>
  </property>
  <property fmtid="{D5CDD505-2E9C-101B-9397-08002B2CF9AE}" pid="3" name="KSOProductBuildVer">
    <vt:lpwstr>1033-12.2.0.19805</vt:lpwstr>
  </property>
</Properties>
</file>