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43" r:id="rId3"/>
    <p:sldId id="342" r:id="rId4"/>
    <p:sldId id="344" r:id="rId5"/>
    <p:sldId id="349" r:id="rId6"/>
    <p:sldId id="350" r:id="rId7"/>
    <p:sldId id="351" r:id="rId8"/>
    <p:sldId id="353" r:id="rId9"/>
    <p:sldId id="352" r:id="rId10"/>
    <p:sldId id="354" r:id="rId11"/>
    <p:sldId id="355" r:id="rId12"/>
    <p:sldId id="356" r:id="rId13"/>
    <p:sldId id="357" r:id="rId14"/>
    <p:sldId id="334" r:id="rId15"/>
    <p:sldId id="262" r:id="rId17"/>
    <p:sldId id="348" r:id="rId18"/>
    <p:sldId id="340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B0C63-C4B7-47F0-84B0-11D352EFDA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6" Type="http://schemas.microsoft.com/office/2007/relationships/media" Target="file:///C:\Users\Administrator\Desktop\Anh-nong-dan-va-cay-rau-Hiep-Huong-Thao.mp3" TargetMode="External"/><Relationship Id="rId5" Type="http://schemas.openxmlformats.org/officeDocument/2006/relationships/audio" Target="file:///C:\Users\Administrator\Desktop\Anh-nong-dan-va-cay-rau-Hiep-Huong-Thao.mp3" TargetMode="Externa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152400" y="381000"/>
            <a:ext cx="1152525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/>
          </a:p>
        </p:txBody>
      </p:sp>
      <p:pic>
        <p:nvPicPr>
          <p:cNvPr id="3078" name="Picture 8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9710103" y="500698"/>
            <a:ext cx="1981200" cy="189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676718" y="4800283"/>
            <a:ext cx="7391400" cy="15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2000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3200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800" kern="120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82" name="Picture 15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57200"/>
            <a:ext cx="2209800" cy="211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7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82563" y="4999038"/>
            <a:ext cx="205740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8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9620250" y="5257800"/>
            <a:ext cx="2057400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554163" y="3619500"/>
            <a:ext cx="8839200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sz="36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MỘT SỐ LOẠI RAU ĂN CỦ</a:t>
            </a:r>
            <a:endParaRPr sz="3600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sz="36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Lứa tuổi: 3-4 tuổi</a:t>
            </a:r>
            <a:endParaRPr sz="3600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sz="24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GV: NGUYỄN THỊ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NHUNG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39" name="Rectangle 35"/>
          <p:cNvSpPr/>
          <p:nvPr/>
        </p:nvSpPr>
        <p:spPr>
          <a:xfrm>
            <a:off x="2667000" y="457200"/>
            <a:ext cx="7010400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FF"/>
                </a:solidFill>
              </a:rPr>
              <a:t>PHÒNG GIÁO DỤC VÀ ĐÀO TẠO QUẬN LONG BIÊN</a:t>
            </a:r>
            <a:endParaRPr lang="en-US" altLang="en-US" sz="2000" b="1" dirty="0">
              <a:solidFill>
                <a:srgbClr val="FF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FF"/>
                </a:solidFill>
              </a:rPr>
              <a:t>TRƯỜNG MẦM NON GIANG BIÊN</a:t>
            </a:r>
            <a:endParaRPr lang="en-US" altLang="en-US" sz="2000" b="1" dirty="0">
              <a:solidFill>
                <a:srgbClr val="FF00FF"/>
              </a:solidFill>
            </a:endParaRPr>
          </a:p>
        </p:txBody>
      </p:sp>
      <p:sp>
        <p:nvSpPr>
          <p:cNvPr id="3088" name="WordArt 37"/>
          <p:cNvSpPr>
            <a:spLocks noTextEdit="1"/>
          </p:cNvSpPr>
          <p:nvPr/>
        </p:nvSpPr>
        <p:spPr>
          <a:xfrm>
            <a:off x="3581400" y="2563813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/>
            <a:r>
              <a:rPr lang="en-US" sz="7200" b="1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40450F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ĐỀ TÀI:</a:t>
            </a:r>
            <a:endParaRPr lang="en-US" sz="7200" b="1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40450F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0" y="1341755"/>
            <a:ext cx="1165225" cy="122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 bldLvl="0" animBg="1"/>
      <p:bldP spid="123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913" y="0"/>
            <a:ext cx="90820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4876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4191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462338"/>
            <a:ext cx="48006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238750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0"/>
            <a:ext cx="3962400" cy="286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71800"/>
            <a:ext cx="3962400" cy="3830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3" name="Text Box 3"/>
          <p:cNvSpPr txBox="1"/>
          <p:nvPr/>
        </p:nvSpPr>
        <p:spPr>
          <a:xfrm>
            <a:off x="1752600" y="6096000"/>
            <a:ext cx="868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So sánh điểm giống nhau khác nhau của 2 loại rau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48006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3434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2" descr="khoai-DL-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AIM5X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447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CAK56J4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100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AS9MZ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143000"/>
            <a:ext cx="31432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6"/>
          <p:cNvSpPr/>
          <p:nvPr/>
        </p:nvSpPr>
        <p:spPr>
          <a:xfrm>
            <a:off x="2819400" y="228600"/>
            <a:ext cx="7391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Mở rộng các loại rau ăn củ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15367" name="Rectangle 7"/>
          <p:cNvSpPr/>
          <p:nvPr/>
        </p:nvSpPr>
        <p:spPr>
          <a:xfrm>
            <a:off x="4800600" y="304800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cải trắng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5943600" y="6096000"/>
            <a:ext cx="17668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cà rốt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2209800" y="5943600"/>
            <a:ext cx="22764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khoai lang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5370" name="Rectangle 10"/>
          <p:cNvSpPr/>
          <p:nvPr/>
        </p:nvSpPr>
        <p:spPr>
          <a:xfrm>
            <a:off x="8153400" y="3810000"/>
            <a:ext cx="20796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khoai tây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37" name="Rectangle 2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56689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HĐ 3: Ôn luyện củng cố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b="1" u="sng" dirty="0">
                <a:solidFill>
                  <a:srgbClr val="0070C0"/>
                </a:solidFill>
              </a:rPr>
              <a:t>T/c 1: Chung sức</a:t>
            </a:r>
            <a:br>
              <a:rPr lang="en-US" altLang="en-US" b="1" u="sng" dirty="0">
                <a:solidFill>
                  <a:srgbClr val="FF00FF"/>
                </a:solidFill>
              </a:rPr>
            </a:br>
            <a:endParaRPr lang="en-US" altLang="en-US" dirty="0"/>
          </a:p>
        </p:txBody>
      </p:sp>
      <p:pic>
        <p:nvPicPr>
          <p:cNvPr id="19459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30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31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Picture 9" descr="Picturebupb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8" y="4794250"/>
            <a:ext cx="1647825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82763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nh-nong-dan-va-cay-rau-Hiep-Huong-Thao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0088" y="3557588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C:\Users\Administrator\Desktop\oanh 2019\images (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1"/>
          <p:cNvSpPr/>
          <p:nvPr/>
        </p:nvSpPr>
        <p:spPr>
          <a:xfrm>
            <a:off x="2819400" y="2828925"/>
            <a:ext cx="60198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HĐ 3: Ôn luyện củng cố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Trò chơi 2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Gieo hạt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37" name="Rectangle 21"/>
          <p:cNvSpPr>
            <a:spLocks noGrp="1"/>
          </p:cNvSpPr>
          <p:nvPr>
            <p:ph type="title"/>
          </p:nvPr>
        </p:nvSpPr>
        <p:spPr>
          <a:xfrm>
            <a:off x="551815" y="274955"/>
            <a:ext cx="9735185" cy="566864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u="sng" dirty="0">
                <a:solidFill>
                  <a:srgbClr val="FF00FF"/>
                </a:solidFill>
              </a:rPr>
              <a:t>1. </a:t>
            </a:r>
            <a:r>
              <a:rPr lang="en-US" altLang="en-US" b="1" i="1" dirty="0">
                <a:solidFill>
                  <a:srgbClr val="0000FF"/>
                </a:solidFill>
              </a:rPr>
              <a:t>ổn định tổ chức</a:t>
            </a:r>
            <a:br>
              <a:rPr lang="en-US" altLang="en-US" dirty="0"/>
            </a:br>
            <a:br>
              <a:rPr lang="en-US" altLang="en-US" b="1" u="sng" dirty="0">
                <a:solidFill>
                  <a:srgbClr val="FF00FF"/>
                </a:solidFill>
              </a:rPr>
            </a:br>
            <a:r>
              <a:rPr lang="en-US" altLang="en-US" b="1" u="sng" dirty="0">
                <a:solidFill>
                  <a:srgbClr val="FF00FF"/>
                </a:solidFill>
              </a:rPr>
              <a:t>Hát: Bắp cải xanh</a:t>
            </a:r>
            <a:br>
              <a:rPr lang="en-US" altLang="en-US" b="1" u="sng" dirty="0">
                <a:solidFill>
                  <a:srgbClr val="FF00FF"/>
                </a:solidFill>
              </a:rPr>
            </a:br>
            <a:endParaRPr lang="en-US" altLang="en-US" dirty="0"/>
          </a:p>
        </p:txBody>
      </p:sp>
      <p:pic>
        <p:nvPicPr>
          <p:cNvPr id="4099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30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31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9" descr="Picturebupb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8" y="4179888"/>
            <a:ext cx="16478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82763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3"/>
          </a:xfrm>
        </p:spPr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b="1" u="sng" dirty="0">
                <a:solidFill>
                  <a:srgbClr val="FF00FF"/>
                </a:solidFill>
              </a:rPr>
              <a:t>2. Phương pháp và hình thức tổ chức</a:t>
            </a:r>
            <a:br>
              <a:rPr b="1" u="sng" dirty="0">
                <a:solidFill>
                  <a:srgbClr val="FF00FF"/>
                </a:solidFill>
              </a:rPr>
            </a:br>
            <a:r>
              <a:rPr sz="28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1: Khám phá về 1 số loại rau</a:t>
            </a:r>
            <a:endParaRPr sz="2800" b="1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30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31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3" descr="D:\TRANH ANH\anh dep\45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Picture 32" descr="671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9" descr="Picturebupb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8" y="4794250"/>
            <a:ext cx="1647825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49425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-28575"/>
            <a:ext cx="1128014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7086600" y="5029200"/>
            <a:ext cx="1981200" cy="31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86850" y="4860925"/>
            <a:ext cx="8763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781800" y="3048000"/>
            <a:ext cx="2514600" cy="152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72600" y="2830513"/>
            <a:ext cx="11811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858000" y="6096000"/>
            <a:ext cx="1981200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91588" y="5883275"/>
            <a:ext cx="11811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Gốc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308350" y="2057400"/>
            <a:ext cx="196850" cy="17526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1113" y="44196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Cuống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373438" y="1371600"/>
            <a:ext cx="2667000" cy="2438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19300" y="38100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051300" y="4405313"/>
            <a:ext cx="1309688" cy="152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6" grpId="0" bldLvl="0" animBg="1"/>
      <p:bldP spid="18" grpId="0" bldLvl="0" animBg="1"/>
      <p:bldP spid="26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57150"/>
            <a:ext cx="11443970" cy="680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940" y="20955"/>
            <a:ext cx="5561965" cy="6837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0638"/>
            <a:ext cx="4038600" cy="344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733800"/>
            <a:ext cx="40386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1"/>
          <p:cNvSpPr txBox="1"/>
          <p:nvPr/>
        </p:nvSpPr>
        <p:spPr>
          <a:xfrm>
            <a:off x="2362200" y="1371600"/>
            <a:ext cx="7543800" cy="3707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1500" b="1" dirty="0">
                <a:solidFill>
                  <a:srgbClr val="C00000"/>
                </a:solidFill>
              </a:rPr>
              <a:t>?</a:t>
            </a:r>
            <a:r>
              <a:rPr lang="en-US" altLang="en-US" sz="8000" b="1" dirty="0"/>
              <a:t>Câu đố:</a:t>
            </a:r>
            <a:endParaRPr lang="en-US" altLang="en-US" sz="8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/>
              <a:t>Củ gì nho nhỏ</a:t>
            </a:r>
            <a:endParaRPr lang="en-US" altLang="en-US" sz="6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/>
              <a:t>Chú thỏ thích ăn</a:t>
            </a:r>
            <a:endParaRPr lang="en-US" altLang="en-US" sz="6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" y="0"/>
            <a:ext cx="1093089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828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49513" y="370205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962400" y="3886200"/>
            <a:ext cx="1044575" cy="31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62900" y="3932238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Cuống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629400" y="3140075"/>
            <a:ext cx="1524000" cy="793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9988" y="9144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95888" y="1098550"/>
            <a:ext cx="1738313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WPS Presentation</Application>
  <PresentationFormat/>
  <Paragraphs>52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mngiangbienc1 mngiangbienc1</cp:lastModifiedBy>
  <cp:revision>195</cp:revision>
  <dcterms:created xsi:type="dcterms:W3CDTF">2007-01-02T08:28:28Z</dcterms:created>
  <dcterms:modified xsi:type="dcterms:W3CDTF">2025-02-06T04:58:21Z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53CE7931BA504CEBBBF5CB23FFF3930A_13</vt:lpwstr>
  </property>
  <property fmtid="{D5CDD505-2E9C-101B-9397-08002B2CF9AE}" pid="3" name="KSOProductBuildVer">
    <vt:lpwstr>1033-12.2.0.19805</vt:lpwstr>
  </property>
</Properties>
</file>