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  <p:sldId id="260" r:id="rId4"/>
    <p:sldId id="256" r:id="rId5"/>
    <p:sldId id="262" r:id="rId6"/>
    <p:sldId id="258" r:id="rId7"/>
    <p:sldId id="268" r:id="rId8"/>
    <p:sldId id="261" r:id="rId9"/>
    <p:sldId id="270" r:id="rId10"/>
    <p:sldId id="263" r:id="rId11"/>
    <p:sldId id="273" r:id="rId12"/>
    <p:sldId id="264" r:id="rId13"/>
    <p:sldId id="266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94" d="100"/>
          <a:sy n="94" d="100"/>
        </p:scale>
        <p:origin x="-61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Date Placeholder 2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C959B6-7F88-4E4B-A0C4-F375A48BCE9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solidFill>
                  <a:srgbClr val="D1EAEE"/>
                </a:solidFill>
                <a:latin typeface="Constantia" panose="02030602050306030303" pitchFamily="18" charset="0"/>
              </a:rPr>
            </a:fld>
            <a:endParaRPr lang="en-US" altLang="en-US" dirty="0">
              <a:solidFill>
                <a:srgbClr val="D1EAEE"/>
              </a:solidFill>
              <a:latin typeface="Constantia" panose="02030602050306030303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7C64EF-AC34-435C-8B21-863DEE1C3A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7C64EF-AC34-435C-8B21-863DEE1C3A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7C64EF-AC34-435C-8B21-863DEE1C3A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336949-B412-4106-A771-DE5179B2D4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solidFill>
                  <a:srgbClr val="D1EAEE"/>
                </a:solidFill>
                <a:latin typeface="Constantia" panose="02030602050306030303" pitchFamily="18" charset="0"/>
              </a:rPr>
            </a:fld>
            <a:endParaRPr lang="en-US" altLang="en-US" dirty="0">
              <a:solidFill>
                <a:srgbClr val="D1EAEE"/>
              </a:solidFill>
              <a:latin typeface="Constantia" panose="02030602050306030303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7C64EF-AC34-435C-8B21-863DEE1C3A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7C64EF-AC34-435C-8B21-863DEE1C3A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7C64EF-AC34-435C-8B21-863DEE1C3A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7C64EF-AC34-435C-8B21-863DEE1C3A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7C64EF-AC34-435C-8B21-863DEE1C3A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ight Tri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3ED730-90D2-4C74-8FD0-A0F092A338D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p>
            <a:pPr algn="r" eaLnBrk="1" hangingPunct="1">
              <a:buNone/>
            </a:pPr>
            <a:fld id="{9A0DB2DC-4C9A-4742-B13C-FB6460FD3503}" type="slidenum">
              <a:rPr lang="en-US" altLang="en-US" dirty="0">
                <a:latin typeface="Constantia" panose="02030602050306030303" pitchFamily="18" charset="0"/>
              </a:rPr>
            </a:fld>
            <a:endParaRPr lang="en-US" altLang="en-US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Freeform 6"/>
          <p:cNvSpPr/>
          <p:nvPr/>
        </p:nvSpPr>
        <p:spPr bwMode="auto">
          <a:xfrm>
            <a:off x="-9525" y="-7937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7C64EF-AC34-435C-8B21-863DEE1C3A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/>
          <p:nvPr/>
        </p:nvGrpSpPr>
        <p:grpSpPr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0" bIns="0" anchor="b" anchorCtr="0"/>
          <a:p>
            <a:endParaRPr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dirty="0"/>
          </a:p>
        </p:txBody>
      </p:sp>
      <p:pic>
        <p:nvPicPr>
          <p:cNvPr id="5124" name="Picture 2" descr="E:\anh\anh nen dep\hinh-nen-thiet-ke-bai-giang-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" y="-20637"/>
            <a:ext cx="9144000" cy="6811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7"/>
          <p:cNvSpPr txBox="1"/>
          <p:nvPr/>
        </p:nvSpPr>
        <p:spPr>
          <a:xfrm>
            <a:off x="1676400" y="539750"/>
            <a:ext cx="6019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b="1" dirty="0">
                <a:solidFill>
                  <a:srgbClr val="800080"/>
                </a:solidFill>
                <a:latin typeface="Times New Roman" panose="02020603050405020304" pitchFamily="18" charset="0"/>
              </a:rPr>
              <a:t>PHÒNG GIÁO DỤC VÀ ĐÀO TẠO QUẬN LONG BIÊN</a:t>
            </a:r>
            <a:endParaRPr lang="en-US" altLang="en-US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b="1" dirty="0">
                <a:solidFill>
                  <a:srgbClr val="800080"/>
                </a:solidFill>
                <a:latin typeface="Times New Roman" panose="02020603050405020304" pitchFamily="18" charset="0"/>
              </a:rPr>
              <a:t>TRƯỜNG MẦM NON GIANG BIÊN</a:t>
            </a:r>
            <a:endParaRPr lang="en-US" altLang="en-US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1828800" y="1295400"/>
            <a:ext cx="55626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LĨNH VỰC PHÁT TRIỂN NHẬN THỨC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2"/>
          <p:cNvSpPr txBox="1"/>
          <p:nvPr/>
        </p:nvSpPr>
        <p:spPr>
          <a:xfrm>
            <a:off x="1295400" y="2362200"/>
            <a:ext cx="70866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LQVT: Tách nhóm có 3 đối tượng ra thành 2 nhóm</a:t>
            </a:r>
            <a:endParaRPr lang="en-US" altLang="en-US" sz="2400" b="1" dirty="0">
              <a:solidFill>
                <a:srgbClr val="A5002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Lứa tuổi: 3-4 Tuổi</a:t>
            </a:r>
            <a:endParaRPr lang="en-US" altLang="en-US" sz="2400" b="1" dirty="0">
              <a:solidFill>
                <a:srgbClr val="A5002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Thời gian: 20-25 phút</a:t>
            </a:r>
            <a:endParaRPr lang="en-US" altLang="en-US" sz="2400" b="1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8" name="WordArt 10"/>
          <p:cNvSpPr>
            <a:spLocks noTextEdit="1"/>
          </p:cNvSpPr>
          <p:nvPr/>
        </p:nvSpPr>
        <p:spPr>
          <a:xfrm>
            <a:off x="990600" y="457200"/>
            <a:ext cx="6934200" cy="1524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normAutofit/>
          </a:bodyPr>
          <a:p>
            <a:pPr algn="l"/>
            <a:endParaRPr lang="en-US" sz="2800" b="1" i="1">
              <a:ln w="3175" cap="flat" cmpd="sng">
                <a:solidFill>
                  <a:srgbClr val="99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105400" y="3581400"/>
            <a:ext cx="3587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Nguyễn Thị Nhung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Box 3"/>
          <p:cNvSpPr txBox="1"/>
          <p:nvPr/>
        </p:nvSpPr>
        <p:spPr>
          <a:xfrm>
            <a:off x="609600" y="0"/>
            <a:ext cx="91440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 2 nhóm đối tượng dể tạo th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1 nhóm có lượng 3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5287963"/>
            <a:ext cx="998538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3</a:t>
            </a:r>
            <a:endParaRPr lang="en-US" altLang="en-US" sz="9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53300" y="2514600"/>
            <a:ext cx="1790700" cy="1371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2501900"/>
            <a:ext cx="2547938" cy="1371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3733800"/>
            <a:ext cx="99695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alt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3733800"/>
            <a:ext cx="998538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9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 rot="18919742">
            <a:off x="6478588" y="4841875"/>
            <a:ext cx="203200" cy="73977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wn Arrow 10"/>
          <p:cNvSpPr/>
          <p:nvPr/>
        </p:nvSpPr>
        <p:spPr>
          <a:xfrm rot="2516934" flipH="1">
            <a:off x="7578725" y="4833938"/>
            <a:ext cx="138113" cy="695325"/>
          </a:xfrm>
          <a:prstGeom prst="downArrow">
            <a:avLst>
              <a:gd name="adj1" fmla="val 77850"/>
              <a:gd name="adj2" fmla="val 3730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3657600"/>
            <a:ext cx="6096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3</a:t>
            </a:r>
            <a:endParaRPr lang="en-US" altLang="en-US" sz="9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1981200"/>
            <a:ext cx="608013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alt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-10800000" flipV="1">
            <a:off x="533400" y="1905000"/>
            <a:ext cx="909638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9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685800"/>
            <a:ext cx="13716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05000" y="685800"/>
            <a:ext cx="2513013" cy="13335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51" name="Picture 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38200"/>
            <a:ext cx="1209675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2" name="Picture 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838200"/>
            <a:ext cx="1209675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3" name="Picture 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0" y="762000"/>
            <a:ext cx="1209675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4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2590800"/>
            <a:ext cx="1219200" cy="1268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5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2590800"/>
            <a:ext cx="1219200" cy="1268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6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7463" y="2649538"/>
            <a:ext cx="1219200" cy="1268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Down Arrow 24"/>
          <p:cNvSpPr/>
          <p:nvPr/>
        </p:nvSpPr>
        <p:spPr>
          <a:xfrm rot="18919742">
            <a:off x="1525588" y="3165475"/>
            <a:ext cx="203200" cy="73977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Down Arrow 25"/>
          <p:cNvSpPr/>
          <p:nvPr/>
        </p:nvSpPr>
        <p:spPr>
          <a:xfrm rot="2516934" flipH="1">
            <a:off x="2625725" y="3157538"/>
            <a:ext cx="138113" cy="695325"/>
          </a:xfrm>
          <a:prstGeom prst="downArrow">
            <a:avLst>
              <a:gd name="adj1" fmla="val 77850"/>
              <a:gd name="adj2" fmla="val 3730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0" bIns="0" anchor="b" anchorCtr="0"/>
          <a:p>
            <a:pPr eaLnBrk="1" hangingPunct="1"/>
            <a:endParaRPr lang="en-US" alt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609600" y="304800"/>
            <a:ext cx="802771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all" spc="0" normalizeH="0" baseline="0" noProof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TRò</a:t>
            </a:r>
            <a:r>
              <a:rPr kumimoji="0" 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all" spc="0" normalizeH="0" baseline="0" noProof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chơi</a:t>
            </a:r>
            <a:r>
              <a:rPr kumimoji="0" 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: </a:t>
            </a:r>
            <a:endParaRPr kumimoji="0" lang="en-US" sz="54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all" spc="0" normalizeH="0" baseline="0" noProof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ThỬ</a:t>
            </a:r>
            <a:r>
              <a:rPr kumimoji="0" 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all" spc="0" normalizeH="0" baseline="0" noProof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trí</a:t>
            </a:r>
            <a:r>
              <a:rPr kumimoji="0" 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all" spc="0" normalizeH="0" baseline="0" noProof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thông</a:t>
            </a:r>
            <a:r>
              <a:rPr kumimoji="0" 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minh</a:t>
            </a:r>
            <a:endParaRPr kumimoji="0" lang="en-US" sz="54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0" bIns="0" anchor="b" anchorCtr="0"/>
          <a:p>
            <a:pPr eaLnBrk="1" hangingPunct="1"/>
            <a:endParaRPr lang="en-US" altLang="en-US" dirty="0"/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WordArt 14"/>
          <p:cNvSpPr>
            <a:spLocks noChangeArrowheads="1" noChangeShapeType="1" noTextEdit="1"/>
          </p:cNvSpPr>
          <p:nvPr/>
        </p:nvSpPr>
        <p:spPr bwMode="auto">
          <a:xfrm>
            <a:off x="2209800" y="990600"/>
            <a:ext cx="4419600" cy="3733800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13852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vi-VN" sz="3600" b="1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CHÂN THÀNH CẢM ƠN!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0" bIns="0" anchor="b" anchorCtr="0"/>
          <a:p>
            <a:pPr eaLnBrk="1" hangingPunct="1"/>
            <a:endParaRPr lang="en-US" alt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614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-214346" y="2786058"/>
            <a:ext cx="862012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Trẻ</a:t>
            </a:r>
            <a:r>
              <a:rPr kumimoji="0" lang="en-US" sz="3200" b="1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tách</a:t>
            </a:r>
            <a:r>
              <a:rPr kumimoji="0" lang="en-US" sz="3200" b="1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sz="3200" b="1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 Ý THÍCH</a:t>
            </a:r>
            <a:endParaRPr kumimoji="0" lang="en-US" sz="3200" b="1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wrap="square" lIns="0" tIns="0" rIns="18288" bIns="0" numCol="1" anchor="b" anchorCtr="0" compatLnSpc="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00" b="1" i="0" u="none" strike="noStrike" kern="1200" cap="none" spc="0" normalizeH="0" baseline="0" noProof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  <a:ln/>
        </p:spPr>
        <p:txBody>
          <a:bodyPr vert="horz" wrap="square" lIns="0" tIns="45720" rIns="18288" bIns="45720" anchor="t" anchorCtr="0"/>
          <a:p>
            <a:pPr marR="0" eaLnBrk="1" hangingPunct="1">
              <a:buClr>
                <a:srgbClr val="0BD0D9"/>
              </a:buClr>
              <a:buSzPct val="95000"/>
            </a:pPr>
            <a:endParaRPr lang="en-US" altLang="en-US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172" name="Object 2"/>
          <p:cNvGraphicFramePr>
            <a:graphicFrameLocks noGrp="1"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7372350" imgH="10353675" progId="PBrush">
                  <p:embed/>
                </p:oleObj>
              </mc:Choice>
              <mc:Fallback>
                <p:oleObj name="" r:id="rId1" imgW="7372350" imgH="10353675" progId="PBrush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8686800" cy="175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Tách</a:t>
            </a: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36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đối</a:t>
            </a: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tượng</a:t>
            </a: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en-US" sz="36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tách</a:t>
            </a:r>
            <a:endParaRPr kumimoji="0" lang="en-US" sz="36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0" y="2438400"/>
            <a:ext cx="996950" cy="2400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altLang="en-US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2438400"/>
            <a:ext cx="998538" cy="2400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15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3505200"/>
            <a:ext cx="854075" cy="31115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438400"/>
            <a:ext cx="998538" cy="2400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altLang="en-US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743200" y="3657600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67400" y="2362200"/>
            <a:ext cx="998538" cy="2400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en-US" sz="15000" b="1" kern="1200" cap="none" spc="0" normalizeH="0" baseline="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en-US" sz="15000" b="1" kern="1200" cap="none" spc="0" normalizeH="0" baseline="0" noProof="0" dirty="0">
              <a:solidFill>
                <a:schemeClr val="accent1">
                  <a:lumMod val="60000"/>
                  <a:lumOff val="40000"/>
                </a:schemeClr>
              </a:solidFill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63012E-6 L 0.16216 0.0027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1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63012E-6 L -0.13785 0.0027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8" grpId="0" animBg="1"/>
      <p:bldP spid="8" grpId="1" animBg="1"/>
      <p:bldP spid="9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0" bIns="0" anchor="b" anchorCtr="0"/>
          <a:p>
            <a:pPr eaLnBrk="1" hangingPunct="1"/>
            <a:endParaRPr lang="en-US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8196" name="Picture 4" descr="frame14tl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-214346" y="2786058"/>
            <a:ext cx="862012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Trẻ</a:t>
            </a:r>
            <a:r>
              <a:rPr kumimoji="0" lang="en-US" sz="3200" b="1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tách</a:t>
            </a:r>
            <a:r>
              <a:rPr kumimoji="0" lang="en-US" sz="3200" b="1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kern="120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sz="3200" b="1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 YÊU CẦU</a:t>
            </a:r>
            <a:endParaRPr kumimoji="0" lang="en-US" sz="3200" b="1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3" descr="Frames PPT 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AutoShape 2" descr="Cách vẽ một quả dâu tây mới nhất 2021 - Vẽ.vn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endParaRPr lang="en-US" altLang="en-US" dirty="0">
              <a:latin typeface="Constantia" panose="02030602050306030303" pitchFamily="18" charset="0"/>
            </a:endParaRPr>
          </a:p>
        </p:txBody>
      </p:sp>
      <p:sp>
        <p:nvSpPr>
          <p:cNvPr id="9220" name="AutoShape 4" descr="Hướng dẫn làm bắp cải bằng vải nỉ | Cách làm bắp cải bằng vải nỉ | Đồ chơi  cho trẻ. - Dép nam nữ hiệu Foci - Foci - Thời Tran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endParaRPr lang="en-US" altLang="en-US" dirty="0">
              <a:latin typeface="Constantia" panose="02030602050306030303" pitchFamily="18" charset="0"/>
            </a:endParaRPr>
          </a:p>
        </p:txBody>
      </p:sp>
      <p:pic>
        <p:nvPicPr>
          <p:cNvPr id="9221" name="Picture 11" descr="C:\Users\Kinh Bac\Desktop\tải xuống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85228">
            <a:off x="4213225" y="3781425"/>
            <a:ext cx="4657725" cy="3630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1066800"/>
            <a:ext cx="1982788" cy="1724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990600"/>
            <a:ext cx="1982788" cy="1724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7543800" y="838200"/>
            <a:ext cx="998538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12000" b="1" dirty="0">
                <a:solidFill>
                  <a:srgbClr val="0070C0"/>
                </a:solidFill>
                <a:latin typeface=".VnAvant" panose="020B7200000000000000" pitchFamily="34" charset="0"/>
              </a:rPr>
              <a:t>3</a:t>
            </a:r>
            <a:endParaRPr lang="en-US" altLang="en-US" sz="12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8600" y="2667000"/>
            <a:ext cx="99695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altLang="en-US" sz="12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2438400"/>
            <a:ext cx="998538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1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1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7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267200"/>
            <a:ext cx="4038600" cy="207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1143000"/>
            <a:ext cx="1982788" cy="1724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7654E-6 L 0.05 0.473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2304E-6 L 0.20833 0.5072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54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1874 L 0.18333 0.5260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3" descr="Frames PPT 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AutoShape 2" descr="Cách vẽ một quả dâu tây mới nhất 2021 - Vẽ.vn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endParaRPr lang="en-US" altLang="en-US" dirty="0">
              <a:latin typeface="Constantia" panose="02030602050306030303" pitchFamily="18" charset="0"/>
            </a:endParaRPr>
          </a:p>
        </p:txBody>
      </p:sp>
      <p:sp>
        <p:nvSpPr>
          <p:cNvPr id="10244" name="AutoShape 4" descr="Hướng dẫn làm bắp cải bằng vải nỉ | Cách làm bắp cải bằng vải nỉ | Đồ chơi  cho trẻ. - Dép nam nữ hiệu Foci - Foci - Thời Tran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endParaRPr lang="en-US" altLang="en-US" dirty="0">
              <a:latin typeface="Constantia" panose="02030602050306030303" pitchFamily="18" charset="0"/>
            </a:endParaRPr>
          </a:p>
        </p:txBody>
      </p:sp>
      <p:pic>
        <p:nvPicPr>
          <p:cNvPr id="10245" name="Picture 11" descr="C:\Users\Kinh Bac\Desktop\tải xuống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85228">
            <a:off x="4213225" y="3781425"/>
            <a:ext cx="4657725" cy="3630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4191000"/>
            <a:ext cx="1982788" cy="1724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4267200"/>
            <a:ext cx="1982788" cy="1724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7543800" y="838200"/>
            <a:ext cx="998538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12000" b="1" dirty="0">
                <a:solidFill>
                  <a:srgbClr val="0070C0"/>
                </a:solidFill>
                <a:latin typeface=".VnAvant" panose="020B7200000000000000" pitchFamily="34" charset="0"/>
              </a:rPr>
              <a:t>3</a:t>
            </a:r>
            <a:endParaRPr lang="en-US" altLang="en-US" sz="12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8600" y="2667000"/>
            <a:ext cx="99695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altLang="en-US" sz="12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2438400"/>
            <a:ext cx="998538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1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1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51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267200"/>
            <a:ext cx="4038600" cy="207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4267200"/>
            <a:ext cx="1982788" cy="1724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35947E-6 L 0.00833 -0.492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2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24011E-6 L -0.15 -0.4698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3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35947E-6 L -0.15 -0.480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11" descr="C:\Users\Kinh Bac\Desktop\tải xuống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85228">
            <a:off x="4445000" y="3868738"/>
            <a:ext cx="4657725" cy="3630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543800" y="838200"/>
            <a:ext cx="998538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12000" b="1" dirty="0">
                <a:solidFill>
                  <a:srgbClr val="0070C0"/>
                </a:solidFill>
                <a:latin typeface=".VnAvant" panose="020B7200000000000000" pitchFamily="34" charset="0"/>
              </a:rPr>
              <a:t>3</a:t>
            </a:r>
            <a:endParaRPr lang="en-US" altLang="en-US" sz="12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743200"/>
            <a:ext cx="99695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altLang="en-US" sz="12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2743200"/>
            <a:ext cx="998538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1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1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0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267200"/>
            <a:ext cx="4038600" cy="207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685800"/>
            <a:ext cx="2362200" cy="245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875" y="685800"/>
            <a:ext cx="2362200" cy="245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762000"/>
            <a:ext cx="2362200" cy="2457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8187E-6 L -0.05417 0.398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99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58187E-6 L -0.09583 0.4093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9306E-7 L 0.07917 0.453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11" descr="C:\Users\Kinh Bac\Desktop\tải xuống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85228">
            <a:off x="4465638" y="3873500"/>
            <a:ext cx="4657725" cy="3630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543800" y="838200"/>
            <a:ext cx="998538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12000" b="1" dirty="0">
                <a:solidFill>
                  <a:srgbClr val="0070C0"/>
                </a:solidFill>
                <a:latin typeface=".VnAvant" panose="020B7200000000000000" pitchFamily="34" charset="0"/>
              </a:rPr>
              <a:t>3</a:t>
            </a:r>
            <a:endParaRPr lang="en-US" altLang="en-US" sz="12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743200"/>
            <a:ext cx="99695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altLang="en-US" sz="12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400" y="2667000"/>
            <a:ext cx="998538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1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1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267200"/>
            <a:ext cx="4038600" cy="207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3581400"/>
            <a:ext cx="2362200" cy="245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3429000"/>
            <a:ext cx="2362200" cy="245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3810000"/>
            <a:ext cx="2362200" cy="2457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0962E-6 L 0.00417 -0.412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0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5.55042E-8 L 0.0375 -0.423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5319E-6 L -0.1625 -0.4565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4"/>
          <p:cNvSpPr txBox="1"/>
          <p:nvPr/>
        </p:nvSpPr>
        <p:spPr>
          <a:xfrm>
            <a:off x="0" y="228600"/>
            <a:ext cx="91440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1 cách tách nhóm đối tượng có số lượng 3 th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2 nhóm khác nhau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1188" y="3657600"/>
            <a:ext cx="998537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3</a:t>
            </a:r>
            <a:endParaRPr lang="en-US" altLang="en-US" sz="9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53300" y="2514600"/>
            <a:ext cx="1790700" cy="1371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00600" y="2501900"/>
            <a:ext cx="2547938" cy="1371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2600" y="5122863"/>
            <a:ext cx="99695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alt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78725" y="5092700"/>
            <a:ext cx="998538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9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 rot="3075298">
            <a:off x="6642894" y="4982369"/>
            <a:ext cx="257175" cy="70326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Down Arrow 19"/>
          <p:cNvSpPr/>
          <p:nvPr/>
        </p:nvSpPr>
        <p:spPr>
          <a:xfrm rot="18664090" flipH="1">
            <a:off x="7566025" y="4911725"/>
            <a:ext cx="161925" cy="720725"/>
          </a:xfrm>
          <a:prstGeom prst="downArrow">
            <a:avLst>
              <a:gd name="adj1" fmla="val 7785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9725" y="1824038"/>
            <a:ext cx="6096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3</a:t>
            </a:r>
            <a:endParaRPr lang="en-US" altLang="en-US" sz="9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00363" y="2868613"/>
            <a:ext cx="608012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alt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-10800000" flipV="1">
            <a:off x="449263" y="2778125"/>
            <a:ext cx="909637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9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28600" y="685800"/>
            <a:ext cx="1789113" cy="1371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985963" y="676275"/>
            <a:ext cx="2895600" cy="1371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" name="Picture 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889000"/>
            <a:ext cx="1209675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5350" y="885825"/>
            <a:ext cx="1209675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8375" y="841375"/>
            <a:ext cx="1209675" cy="1052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Down Arrow 32"/>
          <p:cNvSpPr/>
          <p:nvPr/>
        </p:nvSpPr>
        <p:spPr>
          <a:xfrm rot="3075298">
            <a:off x="1235075" y="2792413"/>
            <a:ext cx="311150" cy="57467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Down Arrow 33"/>
          <p:cNvSpPr/>
          <p:nvPr/>
        </p:nvSpPr>
        <p:spPr>
          <a:xfrm rot="18664090" flipH="1">
            <a:off x="2507456" y="2794794"/>
            <a:ext cx="214313" cy="571500"/>
          </a:xfrm>
          <a:prstGeom prst="downArrow">
            <a:avLst>
              <a:gd name="adj1" fmla="val 7785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2590800"/>
            <a:ext cx="1219200" cy="1268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2590800"/>
            <a:ext cx="1219200" cy="1268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7463" y="2649538"/>
            <a:ext cx="1219200" cy="1268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 animBg="1"/>
      <p:bldP spid="13" grpId="0" animBg="1"/>
      <p:bldP spid="17" grpId="0"/>
      <p:bldP spid="18" grpId="0"/>
      <p:bldP spid="19" grpId="0" animBg="1"/>
      <p:bldP spid="20" grpId="0" animBg="1"/>
      <p:bldP spid="25" grpId="0"/>
      <p:bldP spid="26" grpId="0"/>
      <p:bldP spid="27" grpId="0"/>
      <p:bldP spid="28" grpId="0" animBg="1"/>
      <p:bldP spid="29" grpId="0" animBg="1"/>
      <p:bldP spid="33" grpId="0" animBg="1"/>
      <p:bldP spid="3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502</Words>
  <Application>WPS Presentation</Application>
  <PresentationFormat>On-screen Show (4:3)</PresentationFormat>
  <Paragraphs>92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Constantia</vt:lpstr>
      <vt:lpstr>Wingdings 2</vt:lpstr>
      <vt:lpstr>Times New Roman</vt:lpstr>
      <vt:lpstr>.VnAvant</vt:lpstr>
      <vt:lpstr>Wingdings 2</vt:lpstr>
      <vt:lpstr>Times New Roman</vt:lpstr>
      <vt:lpstr>Microsoft YaHei</vt:lpstr>
      <vt:lpstr>Arial Unicode MS</vt:lpstr>
      <vt:lpstr>Arial Black</vt:lpstr>
      <vt:lpstr>Flow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Kinh Bac</dc:creator>
  <cp:lastModifiedBy>mngiangbienc1 mngiangbienc1</cp:lastModifiedBy>
  <cp:revision>33</cp:revision>
  <dcterms:created xsi:type="dcterms:W3CDTF">2021-11-06T00:29:09Z</dcterms:created>
  <dcterms:modified xsi:type="dcterms:W3CDTF">2025-02-04T02:23:08Z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0310DCD114F84552A40786B679E38CA3_13</vt:lpwstr>
  </property>
  <property fmtid="{D5CDD505-2E9C-101B-9397-08002B2CF9AE}" pid="3" name="KSOProductBuildVer">
    <vt:lpwstr>1033-12.2.0.19805</vt:lpwstr>
  </property>
</Properties>
</file>