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30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>
        <p:scale>
          <a:sx n="75" d="100"/>
          <a:sy n="75" d="100"/>
        </p:scale>
        <p:origin x="-732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10.GIF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0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39.pn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8.jpeg"/><Relationship Id="rId4" Type="http://schemas.openxmlformats.org/officeDocument/2006/relationships/image" Target="../media/image7.GIF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8.jpeg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" y="0"/>
            <a:ext cx="1210437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25420" y="3429000"/>
            <a:ext cx="725741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3"/>
          <p:cNvSpPr txBox="1"/>
          <p:nvPr/>
        </p:nvSpPr>
        <p:spPr>
          <a:xfrm>
            <a:off x="3124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20035" y="2336800"/>
            <a:ext cx="6717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/>
              <a:t>LĨNH VỰC PHÁT TRIỂN NHẬN THỨC</a:t>
            </a:r>
            <a:endParaRPr lang="en-US" sz="3200" b="1"/>
          </a:p>
        </p:txBody>
      </p:sp>
      <p:sp>
        <p:nvSpPr>
          <p:cNvPr id="3" name="Text Box 2"/>
          <p:cNvSpPr txBox="1"/>
          <p:nvPr/>
        </p:nvSpPr>
        <p:spPr>
          <a:xfrm>
            <a:off x="5816600" y="4968240"/>
            <a:ext cx="4077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Giao viên :Nguyễn Thị Nhung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212725" y="76200"/>
            <a:ext cx="118433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57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00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29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19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03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09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48459" y="4706021"/>
            <a:ext cx="657041" cy="1329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338455" y="0"/>
            <a:ext cx="116084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74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00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29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95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0" y="0"/>
            <a:ext cx="120078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62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96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31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29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378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18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57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81800" y="4579434"/>
            <a:ext cx="79446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0" grpId="0" bldLvl="0" animBg="1"/>
      <p:bldP spid="10" grpId="1" bldLvl="0" animBg="1"/>
      <p:bldP spid="14" grpId="0" bldLvl="0" animBg="1"/>
      <p:bldP spid="14" grpId="1" bldLvl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212725" y="0"/>
            <a:ext cx="1178369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03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08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05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41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6692986" y="4779215"/>
            <a:ext cx="620871" cy="1256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127000" y="0"/>
            <a:ext cx="119126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6692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110490" y="0"/>
            <a:ext cx="11988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6692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76835" y="0"/>
            <a:ext cx="118922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1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2541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3866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284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6692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142875" y="0"/>
            <a:ext cx="118211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9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6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97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15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29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84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14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126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26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62"/>
            <a:ext cx="921956" cy="927652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9507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9507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9507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9507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9507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4" grpId="0" bldLvl="0" animBg="1"/>
      <p:bldP spid="4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9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2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" y="24765"/>
            <a:ext cx="12038965" cy="68548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160338"/>
            <a:ext cx="3200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37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737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202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59" y="4277050"/>
            <a:ext cx="1036838" cy="1271787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8218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20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/>
          <p:cNvSpPr/>
          <p:nvPr/>
        </p:nvSpPr>
        <p:spPr>
          <a:xfrm>
            <a:off x="8220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/>
          <p:cNvSpPr/>
          <p:nvPr/>
        </p:nvSpPr>
        <p:spPr>
          <a:xfrm>
            <a:off x="8234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/>
          <p:cNvSpPr/>
          <p:nvPr/>
        </p:nvSpPr>
        <p:spPr>
          <a:xfrm>
            <a:off x="8234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/>
          <p:cNvSpPr/>
          <p:nvPr/>
        </p:nvSpPr>
        <p:spPr>
          <a:xfrm>
            <a:off x="8205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 bldLvl="0" animBg="1"/>
      <p:bldP spid="23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TextBox 2"/>
          <p:cNvSpPr txBox="1"/>
          <p:nvPr/>
        </p:nvSpPr>
        <p:spPr>
          <a:xfrm>
            <a:off x="2895600" y="2698750"/>
            <a:ext cx="62484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:EM YÊU CÂY XANH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YeuCayXanhBeat-VA-477684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33800" y="4953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160338"/>
            <a:ext cx="3200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6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353931"/>
            <a:ext cx="2339187" cy="233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12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3999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5308" y="153251"/>
            <a:ext cx="3200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3412" y="676141"/>
            <a:ext cx="738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7905" y="2559968"/>
            <a:ext cx="738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4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66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5566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5579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5579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5551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24341" y="228600"/>
            <a:ext cx="3200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77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78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5578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5592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5592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5564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1752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2743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3754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>
            <a:fillRect/>
          </a:stretch>
        </p:blipFill>
        <p:spPr>
          <a:xfrm rot="1660372">
            <a:off x="1755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>
            <a:fillRect/>
          </a:stretch>
        </p:blipFill>
        <p:spPr>
          <a:xfrm rot="1660372">
            <a:off x="3399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8316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9296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8902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7924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>
            <a:fillRect/>
          </a:stretch>
        </p:blipFill>
        <p:spPr>
          <a:xfrm>
            <a:off x="7980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24341" y="228600"/>
            <a:ext cx="32004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1752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2743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>
            <a:fillRect/>
          </a:stretch>
        </p:blipFill>
        <p:spPr>
          <a:xfrm>
            <a:off x="3754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>
            <a:fillRect/>
          </a:stretch>
        </p:blipFill>
        <p:spPr>
          <a:xfrm rot="1660372">
            <a:off x="1755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>
            <a:fillRect/>
          </a:stretch>
        </p:blipFill>
        <p:spPr>
          <a:xfrm rot="1660372">
            <a:off x="3399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8316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9296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8902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>
            <a:fillRect/>
          </a:stretch>
        </p:blipFill>
        <p:spPr>
          <a:xfrm>
            <a:off x="7924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>
            <a:fillRect/>
          </a:stretch>
        </p:blipFill>
        <p:spPr>
          <a:xfrm>
            <a:off x="7980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648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419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781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781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8568"/>
            <a:ext cx="9144000" cy="6840863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6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8452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8629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67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67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85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99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27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74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584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126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26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7547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7475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7449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7449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7449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4" grpId="0" bldLvl="0" animBg="1"/>
      <p:bldP spid="4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9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2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6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97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15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29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84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14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126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26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6916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6916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6916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6916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6916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4" grpId="0" bldLvl="0" animBg="1"/>
      <p:bldP spid="4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9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2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171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625" y="0"/>
            <a:ext cx="1190752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8361">
            <a:off x="4588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8200" y="160338"/>
            <a:ext cx="32004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64323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>
            <a:fillRect/>
          </a:stretch>
        </p:blipFill>
        <p:spPr>
          <a:xfrm>
            <a:off x="262255" y="0"/>
            <a:ext cx="11701145" cy="6904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160338"/>
            <a:ext cx="32004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125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835" y="0"/>
            <a:ext cx="1211453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200" y="160338"/>
            <a:ext cx="32004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93" y="4419600"/>
            <a:ext cx="1373503" cy="11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9483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6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1736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97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15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29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84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14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126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26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5849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5849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5849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5849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5849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4" grpId="0" bldLvl="0" animBg="1"/>
      <p:bldP spid="4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9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2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474345" y="0"/>
            <a:ext cx="1139698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02660" y="3048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05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56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>
            <a:fillRect/>
          </a:stretch>
        </p:blipFill>
        <p:spPr>
          <a:xfrm>
            <a:off x="5355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459685" y="3785991"/>
            <a:ext cx="1762141" cy="68479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6623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5474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2903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949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>
            <a:fillRect/>
          </a:stretch>
        </p:blipFill>
        <p:spPr>
          <a:xfrm>
            <a:off x="262890" y="0"/>
            <a:ext cx="1172781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43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02660" y="457200"/>
            <a:ext cx="7185025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28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38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3995" y="2510912"/>
            <a:ext cx="1593222" cy="2195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1199</Words>
  <Application>WPS Presentation</Application>
  <PresentationFormat>On-screen Show (4:3)</PresentationFormat>
  <Paragraphs>102</Paragraphs>
  <Slides>24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mngiangbienc1 mngiangbienc1</cp:lastModifiedBy>
  <cp:revision>13</cp:revision>
  <dcterms:created xsi:type="dcterms:W3CDTF">2021-11-13T12:47:00Z</dcterms:created>
  <dcterms:modified xsi:type="dcterms:W3CDTF">2025-02-15T09:05:24Z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CBA6DB5A34914136995B52ECDDBFCF35_13</vt:lpwstr>
  </property>
  <property fmtid="{D5CDD505-2E9C-101B-9397-08002B2CF9AE}" pid="3" name="KSOProductBuildVer">
    <vt:lpwstr>1033-12.2.0.19805</vt:lpwstr>
  </property>
</Properties>
</file>