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81" r:id="rId3"/>
    <p:sldId id="282" r:id="rId4"/>
    <p:sldId id="258" r:id="rId5"/>
    <p:sldId id="285" r:id="rId6"/>
    <p:sldId id="283" r:id="rId7"/>
    <p:sldId id="284" r:id="rId8"/>
    <p:sldId id="290" r:id="rId9"/>
    <p:sldId id="287" r:id="rId10"/>
    <p:sldId id="265" r:id="rId11"/>
    <p:sldId id="270" r:id="rId12"/>
    <p:sldId id="272" r:id="rId13"/>
    <p:sldId id="273" r:id="rId14"/>
    <p:sldId id="27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805"/>
    <a:srgbClr val="95C940"/>
    <a:srgbClr val="547C3C"/>
    <a:srgbClr val="72B8AC"/>
    <a:srgbClr val="C8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4286-BC67-462A-9E92-187A47900C2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7702-4B34-4E1F-83F1-186C91A83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CEAD-38DE-498E-9376-E8914491883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DDB1-D756-42A8-85AF-3517980C17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8.wdp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094" y="2419267"/>
            <a:ext cx="63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THỨC 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2894" y="2880932"/>
            <a:ext cx="703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hình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vuông,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4173594"/>
            <a:ext cx="51687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Giáo viên thực hiện: Nguyễn Th</a:t>
            </a:r>
            <a:r>
              <a:rPr lang="en-US" altLang="vi-VN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i Nhung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US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617" y="3761470"/>
            <a:ext cx="51687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Lứa tuổi : </a:t>
            </a:r>
            <a:r>
              <a:rPr lang="en-US" altLang="vi-VN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3-4 </a:t>
            </a: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tuổi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126865" y="846455"/>
            <a:ext cx="529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VIỆT HUNG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3081" name="Picture 2" descr="A logo with hands and a flower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80" y="1491615"/>
            <a:ext cx="873760" cy="9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891" y="86669"/>
            <a:ext cx="91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các đồ vật có dạng hình vuông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841" t="16424" r="13333" b="10442"/>
          <a:stretch>
            <a:fillRect/>
          </a:stretch>
        </p:blipFill>
        <p:spPr>
          <a:xfrm>
            <a:off x="4841009" y="1273111"/>
            <a:ext cx="2149764" cy="181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856" t="5329" r="9903" b="12023"/>
          <a:stretch>
            <a:fillRect/>
          </a:stretch>
        </p:blipFill>
        <p:spPr>
          <a:xfrm>
            <a:off x="1321203" y="1536700"/>
            <a:ext cx="1767020" cy="1553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92" y="1273111"/>
            <a:ext cx="2529308" cy="2190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94844" l="2500" r="97500"/>
                    </a14:imgEffect>
                  </a14:imgLayer>
                </a14:imgProps>
              </a:ext>
            </a:extLst>
          </a:blip>
          <a:srcRect l="1302" t="3134"/>
          <a:stretch>
            <a:fillRect/>
          </a:stretch>
        </p:blipFill>
        <p:spPr>
          <a:xfrm>
            <a:off x="4965700" y="3924254"/>
            <a:ext cx="2323082" cy="2121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6780" t="11257" r="14038" b="8873"/>
          <a:stretch>
            <a:fillRect/>
          </a:stretch>
        </p:blipFill>
        <p:spPr>
          <a:xfrm>
            <a:off x="1199565" y="3924254"/>
            <a:ext cx="2267534" cy="2121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00" l="6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37353">
            <a:off x="8433404" y="3724715"/>
            <a:ext cx="2478710" cy="24900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3" b="94977" l="4063" r="946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42" y="1293569"/>
            <a:ext cx="30480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5" b="93750" l="33887" r="655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111" y="1293569"/>
            <a:ext cx="2013524" cy="18813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4" b="9610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2021" y="1047125"/>
            <a:ext cx="2984786" cy="232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166" y="3917542"/>
            <a:ext cx="2556792" cy="1981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16" b="94248" l="9752" r="92376"/>
                    </a14:imgEffect>
                  </a14:imgLayer>
                </a14:imgProps>
              </a:ext>
            </a:extLst>
          </a:blip>
          <a:srcRect l="26650" b="5778"/>
          <a:stretch>
            <a:fillRect/>
          </a:stretch>
        </p:blipFill>
        <p:spPr>
          <a:xfrm>
            <a:off x="8509000" y="3623019"/>
            <a:ext cx="2123088" cy="2358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8341" y="152585"/>
            <a:ext cx="93533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tìm đồ vật có dạng hình chữ nhật</a:t>
            </a:r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1" y="885598"/>
            <a:ext cx="2876550" cy="309439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75" b="964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35" y="3644677"/>
            <a:ext cx="2460013" cy="24600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9818" y="2055813"/>
            <a:ext cx="771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6703" y="359892"/>
            <a:ext cx="855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Hình gì có 4 cạnh bằng nhau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764146" y="1579419"/>
            <a:ext cx="2770909" cy="216087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6290" y="4294462"/>
            <a:ext cx="4017819" cy="22721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79939" y="1634628"/>
            <a:ext cx="2475346" cy="2270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6315" y="3210368"/>
            <a:ext cx="6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3140365"/>
            <a:ext cx="72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9600" y="5833931"/>
            <a:ext cx="82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6290" y="1929685"/>
            <a:ext cx="4142510" cy="3799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3401" y="2750722"/>
            <a:ext cx="92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3900" y="4737100"/>
            <a:ext cx="77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latin typeface="+mj-lt"/>
              </a:rPr>
              <a:t>2.</a:t>
            </a:r>
            <a:endParaRPr lang="en-US" sz="4800" b="1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600" y="189464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2:Hình gì có 2 cạnh dài bằng nhau, 2 cạnh ngắn bằng nhau?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6110" y="1585391"/>
            <a:ext cx="2281381" cy="21756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7118929" y="1488868"/>
            <a:ext cx="3177309" cy="231060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0983" y="4141355"/>
            <a:ext cx="4465782" cy="21578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2300" y="3427988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1.</a:t>
            </a:r>
            <a:endParaRPr lang="en-US" sz="28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874" y="3333051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2.</a:t>
            </a:r>
            <a:endParaRPr lang="en-US" sz="28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1927" y="5795238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3.</a:t>
            </a:r>
            <a:endParaRPr lang="en-US" sz="2800" b="1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2436" y="2509388"/>
            <a:ext cx="4465782" cy="2170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81927" y="3943271"/>
            <a:ext cx="71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3.</a:t>
            </a:r>
            <a:endParaRPr lang="en-US" sz="2800" b="1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12" grpId="0"/>
      <p:bldP spid="12" grpId="1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836"/>
            <a:ext cx="12192000" cy="6968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055" y="2129704"/>
            <a:ext cx="9882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0"/>
    </mc:Choice>
    <mc:Fallback xmlns="">
      <p:transition spd="slow" advTm="27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92000" cy="6813804"/>
          </a:xfrm>
        </p:spPr>
      </p:pic>
      <p:sp>
        <p:nvSpPr>
          <p:cNvPr id="5" name="TextBox 4"/>
          <p:cNvSpPr txBox="1"/>
          <p:nvPr/>
        </p:nvSpPr>
        <p:spPr>
          <a:xfrm>
            <a:off x="2387600" y="2374900"/>
            <a:ext cx="707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anose="00000400000000000000" pitchFamily="2" charset="0"/>
                <a:cs typeface="Times New Roman" panose="02020603050405020304" pitchFamily="18" charset="0"/>
              </a:rPr>
              <a:t>Phân biệt hình vuông, </a:t>
            </a:r>
          </a:p>
          <a:p>
            <a:pPr algn="ctr"/>
            <a:r>
              <a:rPr lang="en-US" sz="5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anose="00000400000000000000" pitchFamily="2" charset="0"/>
                <a:cs typeface="Times New Roman" panose="02020603050405020304" pitchFamily="18" charset="0"/>
              </a:rPr>
              <a:t>hình chữ nhật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35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7126" y="2503055"/>
            <a:ext cx="4738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gì vuông vắn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cạnh bằng nhau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đoán mau 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gì nhỉ?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0690" y="2579599"/>
            <a:ext cx="2697019" cy="24014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9400" y="915988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 animBg="1"/>
      <p:bldP spid="6" grpId="1" animBg="1"/>
      <p:bldP spid="6" grpId="2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6567"/>
            <a:ext cx="12192000" cy="68649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10494" y="2107682"/>
            <a:ext cx="3830205" cy="3410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08941" y="340882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828800"/>
            <a:ext cx="42672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31200" y="1794933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34367" y="1794933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3199" y="5778500"/>
            <a:ext cx="4318001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3334395" y="3498442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79469" y="3484693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8525936" y="3348382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71010" y="3334633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6088192" y="5889323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33266" y="5875574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853876" y="1190919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98950" y="1177170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10494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29426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29426" y="5060420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21557" y="5066258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7268 L -0.02266 -0.07268 C -0.02031 -0.07222 -0.01784 -0.07222 -0.01549 -0.07106 C -0.01107 -0.06898 -0.0069 -0.06597 -0.00273 -0.06273 C 0.00182 -0.05949 -0.00026 -0.06018 0.00313 -0.05902 C 0.00286 -0.05856 0.00286 -0.05787 0.0026 -0.0574 C 0.00208 -0.05648 0.00156 -0.05555 0.00078 -0.05509 C -0.00378 -0.05115 -0.00859 -0.04768 -0.01328 -0.04398 L -0.02266 -0.03703 C -0.02448 -0.03564 -0.02656 -0.03472 -0.02799 -0.03287 C -0.03164 -0.02801 -0.02969 -0.02939 -0.0332 -0.02731 C -0.0332 -0.02685 -0.0332 -0.02615 -0.03281 -0.02569 C -0.03255 -0.025 -0.03203 -0.02476 -0.03151 -0.0243 C -0.02995 -0.02314 -0.02826 -0.02199 -0.02656 -0.02083 C -0.02305 -0.01828 -0.02161 -0.0162 -0.01732 -0.0125 C -0.01328 -0.00879 -0.01432 -0.00949 -0.01159 -0.0081 C -0.00729 -0.00393 -0.00781 -0.00439 -0.00273 -3.7037E-6 C -0.00247 0.00024 -0.00208 0.00047 -0.00182 0.00093 L -0.00312 -0.01018 L 8.84709E-17 -3.7037E-6 " pathEditMode="relative" rAng="0" ptsTypes="AAAAAAAAAAAAAAAAAAAA">
                                      <p:cBhvr>
                                        <p:cTn id="146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22" grpId="0" animBg="1"/>
      <p:bldP spid="22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295" cy="6858000"/>
          </a:xfrm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143000" y="2365377"/>
            <a:ext cx="2413000" cy="2413000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115300" y="1874838"/>
            <a:ext cx="2857500" cy="285750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965700" y="3684588"/>
            <a:ext cx="2120900" cy="212090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05250" y="835125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882650" y="2105027"/>
            <a:ext cx="2933700" cy="2933700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4829175" y="3556000"/>
            <a:ext cx="2393950" cy="2378076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7915275" y="1674813"/>
            <a:ext cx="3257550" cy="3257550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233203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225800" y="233203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3225800" y="4367214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1143000" y="4398965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Custom 27">
            <a:hlinkClick r:id="" action="ppaction://noaction" highlightClick="1"/>
          </p:cNvPr>
          <p:cNvSpPr/>
          <p:nvPr/>
        </p:nvSpPr>
        <p:spPr>
          <a:xfrm>
            <a:off x="4965700" y="3692774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Custom 28">
            <a:hlinkClick r:id="" action="ppaction://noaction" highlightClick="1"/>
          </p:cNvPr>
          <p:cNvSpPr/>
          <p:nvPr/>
        </p:nvSpPr>
        <p:spPr>
          <a:xfrm>
            <a:off x="6756400" y="368458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Custom 29">
            <a:hlinkClick r:id="" action="ppaction://noaction" highlightClick="1"/>
          </p:cNvPr>
          <p:cNvSpPr/>
          <p:nvPr/>
        </p:nvSpPr>
        <p:spPr>
          <a:xfrm>
            <a:off x="6756400" y="540702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Custom 30">
            <a:hlinkClick r:id="" action="ppaction://noaction" highlightClick="1"/>
          </p:cNvPr>
          <p:cNvSpPr/>
          <p:nvPr/>
        </p:nvSpPr>
        <p:spPr>
          <a:xfrm>
            <a:off x="4965700" y="540702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Custom 31">
            <a:hlinkClick r:id="" action="ppaction://noaction" highlightClick="1"/>
          </p:cNvPr>
          <p:cNvSpPr/>
          <p:nvPr/>
        </p:nvSpPr>
        <p:spPr>
          <a:xfrm>
            <a:off x="8115300" y="1889126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Custom 32">
            <a:hlinkClick r:id="" action="ppaction://noaction" highlightClick="1"/>
          </p:cNvPr>
          <p:cNvSpPr/>
          <p:nvPr/>
        </p:nvSpPr>
        <p:spPr>
          <a:xfrm>
            <a:off x="10642600" y="1890714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Custom 33">
            <a:hlinkClick r:id="" action="ppaction://noaction" highlightClick="1"/>
          </p:cNvPr>
          <p:cNvSpPr/>
          <p:nvPr/>
        </p:nvSpPr>
        <p:spPr>
          <a:xfrm>
            <a:off x="10642600" y="4330702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8137525" y="4367214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467 L -0.00625 -0.04444 L 0.00105 -0.03542 L -0.00625 -0.0243 L -4.58333E-6 -0.00023 L -4.58333E-6 -1.48148E-6 " pathEditMode="relative" rAng="0" ptsTypes="AAAAAA">
                                      <p:cBhvr>
                                        <p:cTn id="1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2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-0.04652 L -0.01068 -0.04629 L 0.00182 -0.03703 L -0.01068 -0.02546 L 4.16667E-7 -0.00046 L 4.16667E-7 -4.07407E-6 " pathEditMode="relative" rAng="0" ptsTypes="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1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468 L -0.00625 -0.04445 L 0.00105 -0.03542 L -0.00625 -0.02431 L -4.16667E-6 -0.00024 L -4.16667E-6 4.07407E-6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35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7126" y="2503055"/>
            <a:ext cx="4738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cạnh dài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2 cạnh ngắn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 yêu làm sao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đoán xem nào</a:t>
            </a:r>
          </a:p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gì đó nhỉ?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5900" y="2579599"/>
            <a:ext cx="3621809" cy="24014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6253" y="898116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2.59259E-6 L -0.2093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 animBg="1"/>
      <p:bldP spid="6" grpId="1" animBg="1"/>
      <p:bldP spid="6" grpId="2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6567"/>
            <a:ext cx="12192000" cy="68649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94192" y="2081488"/>
            <a:ext cx="5587999" cy="34104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2925" y="436624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09900" y="1828800"/>
            <a:ext cx="6096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12250" y="1794934"/>
            <a:ext cx="0" cy="398356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900" y="1794934"/>
            <a:ext cx="0" cy="3983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6720" y="5794375"/>
            <a:ext cx="618744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2403144" y="3377957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48218" y="3364208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9166482" y="3387072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11556" y="3373323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3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5853876" y="5932488"/>
            <a:ext cx="505237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98950" y="5918739"/>
            <a:ext cx="2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853876" y="1190919"/>
            <a:ext cx="509472" cy="509471"/>
          </a:xfrm>
          <a:prstGeom prst="flowChartConnector">
            <a:avLst/>
          </a:prstGeom>
          <a:solidFill>
            <a:srgbClr val="62C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98950" y="1177170"/>
            <a:ext cx="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03838" y="2096514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75152" y="2107682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375152" y="5034226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94192" y="5041901"/>
            <a:ext cx="507039" cy="4577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6 -0.07268 L -0.02266 -0.07245 C -0.02031 -0.07222 -0.01784 -0.07222 -0.0155 -0.07106 C -0.01107 -0.06898 -0.0069 -0.06597 -0.00274 -0.06273 C 0.00182 -0.05949 -0.00026 -0.06018 0.00312 -0.05902 C 0.00286 -0.05856 0.00286 -0.05787 0.0026 -0.0574 C 0.00208 -0.05648 0.00156 -0.05555 0.00078 -0.05509 C -0.00378 -0.05115 -0.00859 -0.04768 -0.01328 -0.04398 L -0.02266 -0.03703 C -0.02448 -0.03564 -0.02656 -0.03472 -0.028 -0.03287 C -0.03164 -0.02801 -0.02969 -0.02939 -0.0332 -0.02731 C -0.0332 -0.02685 -0.0332 -0.02615 -0.03281 -0.02569 C -0.03255 -0.025 -0.03203 -0.02477 -0.03151 -0.0243 C -0.02995 -0.02314 -0.02826 -0.02199 -0.02656 -0.02083 C -0.02305 -0.01828 -0.02162 -0.0162 -0.01732 -0.0125 C -0.01328 -0.00879 -0.01432 -0.00949 -0.01159 -0.0081 C -0.00729 -0.00393 -0.00781 -0.00439 -0.00274 -3.33333E-6 C -0.00247 0.00023 -0.00208 0.00047 -0.00182 0.00093 L -0.00313 -0.01018 L 1.04167E-6 -3.33333E-6 " pathEditMode="relative" rAng="0" ptsTypes="AAAAAAAAAAAAAAAAAAAA">
                                      <p:cBhvr>
                                        <p:cTn id="190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22" grpId="0" animBg="1"/>
      <p:bldP spid="22" grpId="1" animBg="1"/>
      <p:bldP spid="28" grpId="0"/>
      <p:bldP spid="28" grpId="1"/>
      <p:bldP spid="30" grpId="0" animBg="1"/>
      <p:bldP spid="30" grpId="1" animBg="1"/>
      <p:bldP spid="31" grpId="0"/>
      <p:bldP spid="31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295" cy="6858000"/>
          </a:xfrm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381000" y="2385515"/>
            <a:ext cx="3557230" cy="2199185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4524375" y="3949699"/>
            <a:ext cx="2867025" cy="1465515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 rot="16200000">
            <a:off x="7477048" y="2416845"/>
            <a:ext cx="4194175" cy="2709862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05250" y="835125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</a:t>
            </a: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253284" y="2235200"/>
            <a:ext cx="3827307" cy="2529388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4386620" y="3771900"/>
            <a:ext cx="3169880" cy="1854200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7977545" y="1485180"/>
            <a:ext cx="3223855" cy="4573192"/>
          </a:xfrm>
          <a:prstGeom prst="actionButtonBlank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93700" y="236428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85190" y="2411018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3608030" y="4216403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1000" y="4216403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Custom 27">
            <a:hlinkClick r:id="" action="ppaction://noaction" highlightClick="1"/>
          </p:cNvPr>
          <p:cNvSpPr/>
          <p:nvPr/>
        </p:nvSpPr>
        <p:spPr>
          <a:xfrm>
            <a:off x="4519613" y="3956056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Custom 28">
            <a:hlinkClick r:id="" action="ppaction://noaction" highlightClick="1"/>
          </p:cNvPr>
          <p:cNvSpPr/>
          <p:nvPr/>
        </p:nvSpPr>
        <p:spPr>
          <a:xfrm>
            <a:off x="7049114" y="3949699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Custom 29">
            <a:hlinkClick r:id="" action="ppaction://noaction" highlightClick="1"/>
          </p:cNvPr>
          <p:cNvSpPr/>
          <p:nvPr/>
        </p:nvSpPr>
        <p:spPr>
          <a:xfrm>
            <a:off x="7049114" y="5007776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Custom 30">
            <a:hlinkClick r:id="" action="ppaction://noaction" highlightClick="1"/>
          </p:cNvPr>
          <p:cNvSpPr/>
          <p:nvPr/>
        </p:nvSpPr>
        <p:spPr>
          <a:xfrm>
            <a:off x="4534157" y="5027126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Custom 31">
            <a:hlinkClick r:id="" action="ppaction://noaction" highlightClick="1"/>
          </p:cNvPr>
          <p:cNvSpPr/>
          <p:nvPr/>
        </p:nvSpPr>
        <p:spPr>
          <a:xfrm>
            <a:off x="8219203" y="1674742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Custom 32">
            <a:hlinkClick r:id="" action="ppaction://noaction" highlightClick="1"/>
          </p:cNvPr>
          <p:cNvSpPr/>
          <p:nvPr/>
        </p:nvSpPr>
        <p:spPr>
          <a:xfrm>
            <a:off x="10598866" y="1674742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Custom 33">
            <a:hlinkClick r:id="" action="ppaction://noaction" highlightClick="1"/>
          </p:cNvPr>
          <p:cNvSpPr/>
          <p:nvPr/>
        </p:nvSpPr>
        <p:spPr>
          <a:xfrm>
            <a:off x="10598866" y="5503740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8219203" y="5503740"/>
            <a:ext cx="330200" cy="365124"/>
          </a:xfrm>
          <a:prstGeom prst="actionButtonBlank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467 L -0.00625 -0.04444 L 0.00105 -0.03541 L -0.00625 -0.0243 L -3.33333E-6 -0.00023 L -3.33333E-6 -1.85185E-6 " pathEditMode="relative" rAng="0" ptsTypes="AAAAAA">
                                      <p:cBhvr>
                                        <p:cTn id="1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2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-0.04653 L -0.01068 -0.0463 L 0.00182 -0.03704 L -0.01068 -0.02546 L -1.875E-6 -0.00046 L -1.875E-6 1.11111E-6 " pathEditMode="relative" rAng="0" ptsTypes="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31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468 L -0.00625 -0.04445 L 0.00104 -0.03542 L -0.00625 -0.02431 L 3.54167E-6 -0.00023 L 3.54167E-6 1.48148E-6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365125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hình vuông và hình chữ nhật 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452564" y="2618296"/>
            <a:ext cx="2501900" cy="2501900"/>
          </a:xfrm>
          <a:prstGeom prst="actionButtonBlan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97600" y="2631132"/>
            <a:ext cx="4572000" cy="2552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63650" y="241300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13050" y="39433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55600" y="38925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01738" y="537210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69000" y="2400300"/>
            <a:ext cx="501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75350" y="5457104"/>
            <a:ext cx="501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25939" y="3930203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9658350" y="3943350"/>
            <a:ext cx="295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581026" y="3460750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5476" y="3460750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2527301" y="1879601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638" y="186466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4495801" y="3450927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8663" y="3445817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2527301" y="5452491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79687" y="543755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8175626" y="1872679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37540" y="1849735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11231563" y="3766788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303001" y="376678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8358188" y="5507904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05814" y="5507904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Flowchart: Connector 33"/>
          <p:cNvSpPr/>
          <p:nvPr/>
        </p:nvSpPr>
        <p:spPr>
          <a:xfrm>
            <a:off x="5310189" y="3460750"/>
            <a:ext cx="4318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43526" y="3468538"/>
            <a:ext cx="36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5741 L -0.01458 -0.05718 C -0.01184 -0.05509 -0.00898 -0.05278 -0.00625 -0.05 C -4.79167E-6 -0.04398 -0.00638 -0.04838 -4.79167E-6 -0.04444 L 0.00521 -0.03704 L 0.00521 -0.03681 C 0.00313 -0.03218 0.00131 -0.02662 -0.00104 -0.02222 C -0.00182 -0.02106 -0.00325 -0.0213 -0.00416 -0.02037 C -0.00533 -0.01944 -0.00625 -0.01782 -0.00729 -0.01667 C -0.00807 -0.01597 -0.00872 -0.01551 -0.00937 -0.01481 L -0.00937 -0.01458 C -0.0069 -0.00162 -0.00781 -0.00116 -0.00416 0.00741 C -0.0039 0.0081 -0.00351 0.00857 -0.00312 0.00926 L -0.00416 0.01296 L -4.79167E-6 -3.7037E-7 " pathEditMode="relative" rAng="0" ptsTypes="AAAAAAAAAAAAA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351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6112 L -0.01562 -0.06088 C -0.0125 -0.05741 -0.00898 -0.05487 -0.00625 -0.05 C -0.00494 -0.04769 -0.00494 -0.04399 -0.00416 -0.04074 C -0.0039 -0.03912 -0.00312 -0.03519 -0.00312 -0.03496 L -0.01041 -0.02037 L -0.00104 4.07407E-6 L -3.33333E-6 4.07407E-6 " pathEditMode="relative" rAng="0" ptsTypes="AAAAAAAA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5|2.1|3|2.1|2.5|2.5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|3.1|3.8|11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9|3.1|3.5|11.9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9|3.6|1.2|2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4|8.6|14.7|13.2|0.9|2.1|11.5|9.9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3|2.5|9.5|7.1|2.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9|2.2|1.1|4.4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3|3.2|12.5|8|1|3.3|0.8|2.2|4.3|2.1|9.8|12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3.2|9.1|9.5|3.3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1|1.7|0.5|0.6|0.7|4.7|6.1|1.6|0.5|0.6|0.6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|3.5|3.4|2.5|3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94</cp:revision>
  <dcterms:created xsi:type="dcterms:W3CDTF">2021-11-21T04:00:00Z</dcterms:created>
  <dcterms:modified xsi:type="dcterms:W3CDTF">2025-11-25T05:02:12Z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68A8C274C6E2465F9A033D60E011EC84_13</vt:lpwstr>
  </property>
  <property fmtid="{D5CDD505-2E9C-101B-9397-08002B2CF9AE}" pid="3" name="KSOProductBuildVer">
    <vt:lpwstr>1033-12.2.0.18911</vt:lpwstr>
  </property>
</Properties>
</file>