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4" r:id="rId2"/>
    <p:sldId id="282" r:id="rId3"/>
    <p:sldId id="280" r:id="rId4"/>
    <p:sldId id="260" r:id="rId5"/>
    <p:sldId id="262" r:id="rId6"/>
    <p:sldId id="264" r:id="rId7"/>
    <p:sldId id="268" r:id="rId8"/>
    <p:sldId id="269" r:id="rId9"/>
    <p:sldId id="270" r:id="rId10"/>
    <p:sldId id="272" r:id="rId11"/>
    <p:sldId id="274" r:id="rId12"/>
    <p:sldId id="275" r:id="rId13"/>
    <p:sldId id="277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F37F6-7AF9-4E87-8804-083E6F292448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FDF21-5B10-46F3-AEEB-249D50FC4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26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262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9692-E94C-490A-9253-35B5D2759E6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3B31-3CA0-4D6D-BA51-F0963244A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15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9692-E94C-490A-9253-35B5D2759E6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3B31-3CA0-4D6D-BA51-F0963244A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49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9692-E94C-490A-9253-35B5D2759E6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3B31-3CA0-4D6D-BA51-F0963244A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67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1" y="-1"/>
            <a:ext cx="12201841" cy="68580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1" y="0"/>
            <a:ext cx="12201841" cy="668215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5844"/>
            <a:ext cx="12192000" cy="35785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80" y="1394141"/>
            <a:ext cx="775412" cy="7687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2104">
            <a:off x="1528910" y="2828755"/>
            <a:ext cx="847435" cy="69317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023" y="5853490"/>
            <a:ext cx="730664" cy="7711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76526">
            <a:off x="9708117" y="1940957"/>
            <a:ext cx="1066903" cy="79946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3709">
            <a:off x="9068802" y="4272433"/>
            <a:ext cx="1066903" cy="7994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940">
            <a:off x="7801415" y="1514931"/>
            <a:ext cx="562540" cy="42231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92339">
            <a:off x="7003628" y="1176725"/>
            <a:ext cx="467691" cy="3511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0247">
            <a:off x="1287981" y="2017925"/>
            <a:ext cx="566293" cy="44517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338" y="3978231"/>
            <a:ext cx="269024" cy="26671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74" y="4629574"/>
            <a:ext cx="269024" cy="2667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68594">
            <a:off x="916086" y="2428428"/>
            <a:ext cx="245144" cy="19271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12529">
            <a:off x="6059325" y="5409202"/>
            <a:ext cx="431682" cy="33935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09741">
            <a:off x="2813368" y="6057112"/>
            <a:ext cx="596965" cy="41782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42851">
            <a:off x="2409415" y="6311262"/>
            <a:ext cx="229680" cy="16075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1018">
            <a:off x="7561532" y="5463699"/>
            <a:ext cx="456961" cy="35923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491" y="6305304"/>
            <a:ext cx="193168" cy="20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12000" y="112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12000" y="112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indefinite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12000" y="112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" presetClass="emph" presetSubtype="0" repeatCount="indefinite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12000" y="112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12000" y="112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6" presetClass="emph" presetSubtype="0" repeatCount="indefinite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12000" y="112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12000" y="112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mph" presetSubtype="0" repeatCount="indefinite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2000" y="112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" presetClass="entr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6" presetClass="emph" presetSubtype="0" repeatCount="indefinite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12000" y="112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9692-E94C-490A-9253-35B5D2759E6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3B31-3CA0-4D6D-BA51-F0963244A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8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9692-E94C-490A-9253-35B5D2759E6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3B31-3CA0-4D6D-BA51-F0963244A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9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9692-E94C-490A-9253-35B5D2759E6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3B31-3CA0-4D6D-BA51-F0963244A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92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9692-E94C-490A-9253-35B5D2759E6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3B31-3CA0-4D6D-BA51-F0963244A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3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9692-E94C-490A-9253-35B5D2759E6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3B31-3CA0-4D6D-BA51-F0963244A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18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9692-E94C-490A-9253-35B5D2759E6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3B31-3CA0-4D6D-BA51-F0963244A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05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9692-E94C-490A-9253-35B5D2759E6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3B31-3CA0-4D6D-BA51-F0963244A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17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9692-E94C-490A-9253-35B5D2759E6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3B31-3CA0-4D6D-BA51-F0963244A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53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59692-E94C-490A-9253-35B5D2759E6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83B31-3CA0-4D6D-BA51-F0963244A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11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58" y="0"/>
            <a:ext cx="11734800" cy="67835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0" y="25630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PHƯỜNG VIỆT HƯNG</a:t>
            </a:r>
            <a:endParaRPr lang="vi-VN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GIANG BIÊN</a:t>
            </a:r>
          </a:p>
        </p:txBody>
      </p:sp>
      <p:sp>
        <p:nvSpPr>
          <p:cNvPr id="7" name="Rectangle 6"/>
          <p:cNvSpPr/>
          <p:nvPr/>
        </p:nvSpPr>
        <p:spPr>
          <a:xfrm>
            <a:off x="2716618" y="2804597"/>
            <a:ext cx="68402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514350" algn="l"/>
                <a:tab pos="2239328" algn="ctr"/>
              </a:tabLst>
            </a:pPr>
            <a:r>
              <a:rPr lang="en-US" sz="28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LĨNH VỰC: PHÁT TRIỂN NHẬN THỨC</a:t>
            </a:r>
          </a:p>
          <a:p>
            <a:pPr algn="ctr">
              <a:tabLst>
                <a:tab pos="514350" algn="l"/>
                <a:tab pos="2239328" algn="ctr"/>
              </a:tabLst>
            </a:pPr>
            <a:endParaRPr lang="en-US" sz="2400" b="1" kern="0" dirty="0">
              <a:solidFill>
                <a:srgbClr val="C00000"/>
              </a:solidFill>
              <a:latin typeface="Times New Roman"/>
              <a:cs typeface="Times New Roman" pitchFamily="18" charset="0"/>
            </a:endParaRPr>
          </a:p>
          <a:p>
            <a:pPr algn="ctr">
              <a:tabLst>
                <a:tab pos="514350" algn="l"/>
                <a:tab pos="2239328" algn="ctr"/>
              </a:tabLst>
            </a:pPr>
            <a:r>
              <a:rPr lang="en-US" sz="20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 </a:t>
            </a:r>
            <a:r>
              <a:rPr lang="en-US" sz="2000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Đề</a:t>
            </a:r>
            <a:r>
              <a:rPr lang="en-US" sz="20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tài</a:t>
            </a:r>
            <a:r>
              <a:rPr lang="en-US" sz="20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: </a:t>
            </a:r>
            <a:r>
              <a:rPr lang="en-US" sz="2000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Tìm</a:t>
            </a:r>
            <a:r>
              <a:rPr lang="en-US" sz="20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hiểu</a:t>
            </a:r>
            <a:r>
              <a:rPr lang="en-US" sz="20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cơ</a:t>
            </a:r>
            <a:r>
              <a:rPr lang="en-US" sz="20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thể</a:t>
            </a:r>
            <a:r>
              <a:rPr lang="en-US" sz="20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của</a:t>
            </a:r>
            <a:r>
              <a:rPr lang="en-US" sz="20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bé</a:t>
            </a:r>
            <a:endParaRPr lang="en-US" sz="2000" b="1" kern="0" dirty="0">
              <a:solidFill>
                <a:srgbClr val="C00000"/>
              </a:solidFill>
              <a:latin typeface="Times New Roman"/>
              <a:cs typeface="Times New Roman" pitchFamily="18" charset="0"/>
            </a:endParaRPr>
          </a:p>
          <a:p>
            <a:pPr algn="ctr">
              <a:tabLst>
                <a:tab pos="514350" algn="l"/>
                <a:tab pos="2239328" algn="ctr"/>
              </a:tabLst>
            </a:pPr>
            <a:r>
              <a:rPr lang="en-US" sz="20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              </a:t>
            </a:r>
            <a:r>
              <a:rPr lang="en-US" sz="2000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Giáo</a:t>
            </a:r>
            <a:r>
              <a:rPr lang="en-US" sz="20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viên:Nguyễn</a:t>
            </a:r>
            <a:r>
              <a:rPr lang="en-US" sz="20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Thị</a:t>
            </a:r>
            <a:r>
              <a:rPr lang="en-US" sz="20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Nhung</a:t>
            </a:r>
          </a:p>
          <a:p>
            <a:pPr algn="ctr">
              <a:tabLst>
                <a:tab pos="514350" algn="l"/>
                <a:tab pos="2239328" algn="ctr"/>
              </a:tabLst>
            </a:pPr>
            <a:r>
              <a:rPr lang="en-US" sz="20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Lứa</a:t>
            </a:r>
            <a:r>
              <a:rPr lang="en-US" sz="20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tuổi</a:t>
            </a:r>
            <a:r>
              <a:rPr lang="en-US" sz="20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:(3-4 </a:t>
            </a:r>
            <a:r>
              <a:rPr lang="en-US" sz="2000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tuổi</a:t>
            </a:r>
            <a:r>
              <a:rPr lang="en-US" sz="20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9223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44145"/>
          </a:xfrm>
        </p:spPr>
      </p:pic>
    </p:spTree>
    <p:extLst>
      <p:ext uri="{BB962C8B-B14F-4D97-AF65-F5344CB8AC3E}">
        <p14:creationId xmlns:p14="http://schemas.microsoft.com/office/powerpoint/2010/main" val="333383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7198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36206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J14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1709" y="-49502"/>
            <a:ext cx="9144000" cy="699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6600" y="2133600"/>
            <a:ext cx="579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259718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928053" y="4265002"/>
            <a:ext cx="2335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三年级语文 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丁丁老师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26" y="1840674"/>
            <a:ext cx="5845549" cy="347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7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05" y="148856"/>
            <a:ext cx="11461897" cy="6889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4706" y="3125973"/>
            <a:ext cx="7634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5973" y="2318994"/>
            <a:ext cx="69004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 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75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12353" y="1367135"/>
            <a:ext cx="79272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804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628650" y="765810"/>
            <a:ext cx="1737360" cy="16916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708910" y="4091940"/>
            <a:ext cx="2240280" cy="7886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938010" y="5303520"/>
            <a:ext cx="2354580" cy="13944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37855" y="6928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668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6251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-13855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tai.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9751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1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1331067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648691"/>
            <a:ext cx="5715000" cy="4343400"/>
          </a:xfrm>
        </p:spPr>
      </p:pic>
      <p:sp>
        <p:nvSpPr>
          <p:cNvPr id="5" name="TextBox 4"/>
          <p:cNvSpPr txBox="1"/>
          <p:nvPr/>
        </p:nvSpPr>
        <p:spPr>
          <a:xfrm>
            <a:off x="1524000" y="1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8915400" y="533400"/>
            <a:ext cx="1676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eft Arrow 8"/>
          <p:cNvSpPr/>
          <p:nvPr/>
        </p:nvSpPr>
        <p:spPr>
          <a:xfrm rot="19985469">
            <a:off x="6624277" y="1787732"/>
            <a:ext cx="2372449" cy="208191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0" y="2667000"/>
            <a:ext cx="1600200" cy="1371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Lưỡi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200400" y="3352800"/>
            <a:ext cx="2133600" cy="304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15400" y="4696691"/>
            <a:ext cx="1676400" cy="129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eft Arrow 13"/>
          <p:cNvSpPr/>
          <p:nvPr/>
        </p:nvSpPr>
        <p:spPr>
          <a:xfrm rot="2341086">
            <a:off x="6311406" y="3764191"/>
            <a:ext cx="2845788" cy="244019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7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268</Words>
  <Application>Microsoft Office PowerPoint</Application>
  <PresentationFormat>Widescreen</PresentationFormat>
  <Paragraphs>28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等线</vt:lpstr>
      <vt:lpstr>Microsoft YaHei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Administrator</cp:lastModifiedBy>
  <cp:revision>9</cp:revision>
  <dcterms:created xsi:type="dcterms:W3CDTF">2023-10-23T09:01:31Z</dcterms:created>
  <dcterms:modified xsi:type="dcterms:W3CDTF">2025-10-04T09:11:45Z</dcterms:modified>
</cp:coreProperties>
</file>