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5" r:id="rId3"/>
    <p:sldId id="263" r:id="rId4"/>
    <p:sldId id="273" r:id="rId5"/>
    <p:sldId id="262" r:id="rId6"/>
    <p:sldId id="282" r:id="rId7"/>
    <p:sldId id="28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3241-B940-4D0A-88A0-724F0BEC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D06F-8FF4-46D2-BC28-87D3BD69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84E4D-54DB-47C1-9B81-9B79988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CD8C1-9A13-4550-BE53-39158F0EB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17F67-66C9-4482-B66D-EC825A34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6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AC53-608F-43BC-A1C8-85AF2D8A1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363E55-5B0F-420C-8FF1-F5F67159E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BA4A0-B22B-47C8-A421-CD6A23EF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42E9-B9DD-4A8B-8854-A1D871EE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1AEF-6097-426E-8081-24C50121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5E7A2-F091-4424-B308-21B3390B6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43FD-59F4-432E-84F8-3B9849DAF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B44FA-AD98-41C3-AF65-6F58EB4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A23A-0C27-411D-90EE-9B3C9901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574C-DAC7-4414-B64C-6EF45C02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3500-68F2-4019-A743-7768F254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89A43-00DD-475F-9EEC-46F9B0776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7B68A-638D-4492-8114-FE64B5F2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9291B-50E6-4C0C-B955-0B6D8CE5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A7FF-BDBE-46CB-824F-B6A43610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DD7B-AEF5-4730-B9BE-1D3450CF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BAB0D-EA21-4E4E-A1B5-AF486ED9B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7510F-A444-4AE9-8483-2AC5B1F7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FB7AA-ABA6-4C5B-86AE-F7E920226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8CAE2-F03A-4A14-A263-AEF01569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6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4A74-E4DF-458C-AE70-7660FB57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732E-86C7-4BB4-B4E0-EA75A46AC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7AB6A-FE8F-4DAF-B043-693A881D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9BE22-CB39-417B-A758-B2E3B0373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39229-4B2A-4435-9125-6B56933C2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12ECC7-2F04-40A8-9784-9576386F9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4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4AA2-7709-4DE7-8EE3-BAC15D08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EDACB-94B3-4EC9-A036-CDDD471D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EEEA9-7170-428F-B795-53AF61CDF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5C820-26EA-4968-B6C6-C32373AC0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E14464-80A3-4BFF-85C2-E247DF1D4E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227292-30FC-4028-BED2-34173502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52384-C8E6-4B0D-8275-007DEA84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E84D6-6FD3-4872-BC4B-39D66B646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4053-42E5-48E1-BE0F-28AD6737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B69A2-B2BD-44CB-8221-D8796980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19483-1ED3-46D5-9B44-0C0CC9CF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A3A31-2265-4CDC-9423-300460A8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FE23B-B0B0-4340-80DE-3F146D8C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543317-46C5-46AF-BE5D-52D0D62A5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8640C-A744-4E89-819C-E975E971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6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74859-2627-4A99-93C3-7AA9999F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D4700-B9CF-4D8D-A9A0-990F31058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7B459-45A8-474B-832A-E2CC2B8B4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FA6B5-8FC4-4229-917C-D06A05DBF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182C5-4C47-418F-8E0D-3421EF7D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0D689-DB79-43B1-9515-025439DA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7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2E1C5-F15C-4A00-B608-CAD7D770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C50A9-B00D-4C56-A180-AF295BD8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EF4F6-3480-4C80-B46C-0DA8C440A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8B51-F615-4BE3-A234-620A5799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70DF0-1AD8-4922-9E6B-AC8E7CE1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81CEF-1989-49C1-A17D-913ACED9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08F21C-4945-4926-8069-B202C9535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2DDA8-0F3D-47E8-A2DA-CFB23EBBA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39EC-D5B5-4965-9A51-C49A920FE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383B-23C8-4B9C-BFB7-9FB98C1D0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7CF6A-8577-4916-A61A-EFF427DE3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19B0244-6806-48C6-8601-876E1D2E7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624" y="-657226"/>
            <a:ext cx="14557023" cy="818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83742" y="1009970"/>
            <a:ext cx="7193218" cy="78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7C61F61-F3C1-41A7-9932-A428BC679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936" y="1796724"/>
            <a:ext cx="761710" cy="7991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139103" y="2323472"/>
            <a:ext cx="7769021" cy="124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</a:t>
            </a:r>
            <a:r>
              <a:rPr lang="en-US" sz="3600" b="1" dirty="0" err="1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ThẨM</a:t>
            </a:r>
            <a:r>
              <a:rPr lang="en-US" sz="36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364475" y="3564709"/>
            <a:ext cx="6650021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800" b="1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Nguyễn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b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0494368" y="328107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02" y="6010702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43" y="6010701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22" y="3913909"/>
            <a:ext cx="857250" cy="109537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BB9AE5E1-8EAE-4A3D-BE7C-5C4257878D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6232">
            <a:off x="1018005" y="691742"/>
            <a:ext cx="714375" cy="666750"/>
          </a:xfrm>
          <a:prstGeom prst="rect">
            <a:avLst/>
          </a:prstGeom>
        </p:spPr>
      </p:pic>
      <p:pic>
        <p:nvPicPr>
          <p:cNvPr id="32" name="Picture 31" descr="A picture containing text&#10;&#10;Description automatically generated">
            <a:extLst>
              <a:ext uri="{FF2B5EF4-FFF2-40B4-BE49-F238E27FC236}">
                <a16:creationId xmlns:a16="http://schemas.microsoft.com/office/drawing/2014/main" id="{4BB3057D-52B0-4283-9345-F1D5CB61B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31" y="183298"/>
            <a:ext cx="714375" cy="666750"/>
          </a:xfrm>
          <a:prstGeom prst="rect">
            <a:avLst/>
          </a:prstGeom>
        </p:spPr>
      </p:pic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3EC35E7D-4D27-42BA-853E-F5EDE40CA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68">
            <a:off x="706186" y="1351201"/>
            <a:ext cx="71437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40C79-BDC8-4CB9-8720-72ECD32906B5}"/>
              </a:ext>
            </a:extLst>
          </p:cNvPr>
          <p:cNvSpPr txBox="1"/>
          <p:nvPr/>
        </p:nvSpPr>
        <p:spPr>
          <a:xfrm>
            <a:off x="1814195" y="2367171"/>
            <a:ext cx="991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Cô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trẻ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hát</a:t>
            </a:r>
            <a:r>
              <a:rPr lang="en-US" sz="4000" b="1" dirty="0">
                <a:solidFill>
                  <a:srgbClr val="FF0000"/>
                </a:solidFill>
              </a:rPr>
              <a:t>: </a:t>
            </a:r>
            <a:r>
              <a:rPr lang="en-US" sz="4000" b="1" dirty="0" err="1">
                <a:solidFill>
                  <a:srgbClr val="FF0000"/>
                </a:solidFill>
              </a:rPr>
              <a:t>Mùa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xuân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7" name="y2mate.com - Karaoke MÙA XUÂNNhạc mầm non hay nhấtGiáo dục vùng cao">
            <a:hlinkClick r:id="" action="ppaction://media"/>
            <a:extLst>
              <a:ext uri="{FF2B5EF4-FFF2-40B4-BE49-F238E27FC236}">
                <a16:creationId xmlns:a16="http://schemas.microsoft.com/office/drawing/2014/main" id="{22CB22A9-945A-4712-A738-AA6260EBCE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8789" y="5627689"/>
            <a:ext cx="1392236" cy="13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486025" y="2657475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</a:rPr>
              <a:t>Các</a:t>
            </a:r>
            <a:r>
              <a:rPr lang="en-US" sz="4000" b="1" dirty="0">
                <a:solidFill>
                  <a:srgbClr val="C00000"/>
                </a:solidFill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</a:rPr>
              <a:t>vừa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bài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hát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gì</a:t>
            </a:r>
            <a:r>
              <a:rPr lang="en-US" sz="4000" b="1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D65BDF-959E-4517-9882-B43B3558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20831A-30CD-4688-9758-E21DC04A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48" y="1194190"/>
            <a:ext cx="6438095" cy="62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AFA4BD-E24E-4E01-9AB2-C1E9BD1EECE6}"/>
              </a:ext>
            </a:extLst>
          </p:cNvPr>
          <p:cNvSpPr txBox="1"/>
          <p:nvPr/>
        </p:nvSpPr>
        <p:spPr>
          <a:xfrm>
            <a:off x="4622800" y="1765300"/>
            <a:ext cx="6057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1" grpId="1" build="allAtOnce"/>
      <p:bldP spid="11" grpId="2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ờ ngũ sắc – Wikipedia tiếng Việt">
            <a:extLst>
              <a:ext uri="{FF2B5EF4-FFF2-40B4-BE49-F238E27FC236}">
                <a16:creationId xmlns:a16="http://schemas.microsoft.com/office/drawing/2014/main" id="{057D7114-2DC5-4A52-A43E-14CF28CB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ờ ngũ sắc – Wikipedia tiếng Việt">
            <a:extLst>
              <a:ext uri="{FF2B5EF4-FFF2-40B4-BE49-F238E27FC236}">
                <a16:creationId xmlns:a16="http://schemas.microsoft.com/office/drawing/2014/main" id="{9590F477-882F-4DBF-83BD-BE560ED92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28600"/>
            <a:ext cx="6543675" cy="654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5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0E4F17-7219-419A-97A2-929C5266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6305"/>
          </a:xfrm>
          <a:prstGeom prst="rect">
            <a:avLst/>
          </a:prstGeom>
        </p:spPr>
      </p:pic>
      <p:pic>
        <p:nvPicPr>
          <p:cNvPr id="4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3760F772-9806-491F-BA37-6948EEEFD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BE4C69-82D8-4D57-B4BF-AFF00CA8CA15}"/>
              </a:ext>
            </a:extLst>
          </p:cNvPr>
          <p:cNvSpPr txBox="1"/>
          <p:nvPr/>
        </p:nvSpPr>
        <p:spPr>
          <a:xfrm>
            <a:off x="4048125" y="1438275"/>
            <a:ext cx="476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Trẻ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thực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hiện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9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3035300" y="3594100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CÁM ƠN BẠN ĐÃ XEM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F7E6F-F19F-436B-8BE1-DDB2CFEC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5" y="707616"/>
            <a:ext cx="2206469" cy="23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4.81481E-6 L -2.95987E-17 -3.7037E-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3565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75</Words>
  <Application>Microsoft Office PowerPoint</Application>
  <PresentationFormat>Widescreen</PresentationFormat>
  <Paragraphs>11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17</cp:revision>
  <dcterms:created xsi:type="dcterms:W3CDTF">2022-02-19T02:30:17Z</dcterms:created>
  <dcterms:modified xsi:type="dcterms:W3CDTF">2025-02-25T22:51:47Z</dcterms:modified>
</cp:coreProperties>
</file>