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5" r:id="rId7"/>
    <p:sldId id="271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0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wma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m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485EBC8C-9D20-446F-905C-713D3F8B68B4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3267969" y="319308"/>
            <a:ext cx="5870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30" y="1261129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2637672" y="3205643"/>
            <a:ext cx="7664342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VĐCB: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3m</a:t>
            </a:r>
            <a:endParaRPr lang="en-US" sz="40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TCVĐ: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endParaRPr lang="en-US" sz="40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Nguyễn Minh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773168" y="2143814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F8E476-746C-4841-AC57-41C9D92F0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front of a bus&#10;&#10;Description automatically generated">
            <a:extLst>
              <a:ext uri="{FF2B5EF4-FFF2-40B4-BE49-F238E27FC236}">
                <a16:creationId xmlns:a16="http://schemas.microsoft.com/office/drawing/2014/main" id="{FA81FF50-3726-4A05-8D85-28361CC15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2" cy="6853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nhac khoi dong">
            <a:hlinkClick r:id="" action="ppaction://media"/>
            <a:extLst>
              <a:ext uri="{FF2B5EF4-FFF2-40B4-BE49-F238E27FC236}">
                <a16:creationId xmlns:a16="http://schemas.microsoft.com/office/drawing/2014/main" id="{A4BD6BBD-9271-4BD0-AE5B-EAE6E2BB8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147" y="624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jumping&#10;&#10;Description automatically generated">
            <a:extLst>
              <a:ext uri="{FF2B5EF4-FFF2-40B4-BE49-F238E27FC236}">
                <a16:creationId xmlns:a16="http://schemas.microsoft.com/office/drawing/2014/main" id="{D4B7F633-5094-410F-A3D9-CE1E7A06A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26253" y="320955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bt ptc da cut">
            <a:hlinkClick r:id="" action="ppaction://media"/>
            <a:extLst>
              <a:ext uri="{FF2B5EF4-FFF2-40B4-BE49-F238E27FC236}">
                <a16:creationId xmlns:a16="http://schemas.microsoft.com/office/drawing/2014/main" id="{0853E02B-0DCA-4031-92FD-6FFC19FBC56A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085" y="5946775"/>
            <a:ext cx="1604010" cy="91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83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holding a sign&#10;&#10;Description automatically generated">
            <a:extLst>
              <a:ext uri="{FF2B5EF4-FFF2-40B4-BE49-F238E27FC236}">
                <a16:creationId xmlns:a16="http://schemas.microsoft.com/office/drawing/2014/main" id="{4E4CD4E0-74D2-4C4C-BAF9-8AC90CF72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"/>
            <a:ext cx="12188952" cy="68961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4236604" y="2806864"/>
            <a:ext cx="39292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3m</a:t>
            </a:r>
            <a:endParaRPr lang="en-US" sz="48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jumping in the air&#10;&#10;Description automatically generated">
            <a:extLst>
              <a:ext uri="{FF2B5EF4-FFF2-40B4-BE49-F238E27FC236}">
                <a16:creationId xmlns:a16="http://schemas.microsoft.com/office/drawing/2014/main" id="{89DA16AC-35E9-47F8-B230-45E5871AF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506669" y="21687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  <p:pic>
        <p:nvPicPr>
          <p:cNvPr id="7" name="thi dua 1.wma">
            <a:hlinkClick r:id="" action="ppaction://media"/>
            <a:extLst>
              <a:ext uri="{FF2B5EF4-FFF2-40B4-BE49-F238E27FC236}">
                <a16:creationId xmlns:a16="http://schemas.microsoft.com/office/drawing/2014/main" id="{98D1CD13-EA74-4899-A85A-0934AE5124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0" y="6043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1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dancing&#10;&#10;Description automatically generated">
            <a:extLst>
              <a:ext uri="{FF2B5EF4-FFF2-40B4-BE49-F238E27FC236}">
                <a16:creationId xmlns:a16="http://schemas.microsoft.com/office/drawing/2014/main" id="{9748AC24-7E85-45DF-9DEE-B9C4EAEFB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2600756" y="2556641"/>
            <a:ext cx="76222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TCVĐ: 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endParaRPr lang="vi-V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V (mp3cut.net) (1).mp3">
            <a:hlinkClick r:id="" action="ppaction://media"/>
            <a:extLst>
              <a:ext uri="{FF2B5EF4-FFF2-40B4-BE49-F238E27FC236}">
                <a16:creationId xmlns:a16="http://schemas.microsoft.com/office/drawing/2014/main" id="{30B6E24A-16A5-4D15-AFE4-E36C2BFF3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589" y="6122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and a tree&#10;&#10;Description automatically generated with medium confidence">
            <a:extLst>
              <a:ext uri="{FF2B5EF4-FFF2-40B4-BE49-F238E27FC236}">
                <a16:creationId xmlns:a16="http://schemas.microsoft.com/office/drawing/2014/main" id="{DF12CAC4-0786-46FA-B952-C2CF2C87B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396" cy="68518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3111170" y="2413337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nhạc hồi tĩnh 1 phút 10.wma">
            <a:hlinkClick r:id="" action="ppaction://media"/>
            <a:extLst>
              <a:ext uri="{FF2B5EF4-FFF2-40B4-BE49-F238E27FC236}">
                <a16:creationId xmlns:a16="http://schemas.microsoft.com/office/drawing/2014/main" id="{31CA9FEF-10B8-4AE7-B47F-B4AC93485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708" y="5708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75</Words>
  <Application>Microsoft Office PowerPoint</Application>
  <PresentationFormat>Widescreen</PresentationFormat>
  <Paragraphs>15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#9Slide05 Lobster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Mymy nguyễn</cp:lastModifiedBy>
  <cp:revision>14</cp:revision>
  <dcterms:created xsi:type="dcterms:W3CDTF">2022-10-12T13:44:28Z</dcterms:created>
  <dcterms:modified xsi:type="dcterms:W3CDTF">2025-01-12T09:40:03Z</dcterms:modified>
</cp:coreProperties>
</file>