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5" r:id="rId3"/>
    <p:sldId id="263" r:id="rId4"/>
    <p:sldId id="273" r:id="rId5"/>
    <p:sldId id="262" r:id="rId6"/>
    <p:sldId id="282" r:id="rId7"/>
    <p:sldId id="28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74AD17C-0C12-4989-9F77-BC3444459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45" y="2042262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27579" y="2561343"/>
            <a:ext cx="6368845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26401" y="3913909"/>
            <a:ext cx="618449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40C79-BDC8-4CB9-8720-72ECD32906B5}"/>
              </a:ext>
            </a:extLst>
          </p:cNvPr>
          <p:cNvSpPr txBox="1"/>
          <p:nvPr/>
        </p:nvSpPr>
        <p:spPr>
          <a:xfrm>
            <a:off x="1814195" y="2367171"/>
            <a:ext cx="991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trẻ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hát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Sắp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rồi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y2mate.com - SẮP ĐẾN TẾT RỒI  NHẠC MẪU  CHỦ ĐỀ 5  ÂM THANH NGÀY TẾT  ÂM NHẠC 1  CHÂN TRỜI SÁNG TẠO">
            <a:hlinkClick r:id="" action="ppaction://media"/>
            <a:extLst>
              <a:ext uri="{FF2B5EF4-FFF2-40B4-BE49-F238E27FC236}">
                <a16:creationId xmlns:a16="http://schemas.microsoft.com/office/drawing/2014/main" id="{630E7AD4-1EF0-4AAC-A2D3-64F2147E1E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4960" y="6162675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BC4646-F9F5-4BB8-9402-C22A1B99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C0C00D-B1A6-4A8C-BE95-5F1BDAF26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0"/>
            <a:ext cx="1808122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60D07434-A89D-44DC-8840-3B8CB08D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5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E4C69-82D8-4D57-B4BF-AFF00CA8CA15}"/>
              </a:ext>
            </a:extLst>
          </p:cNvPr>
          <p:cNvSpPr txBox="1"/>
          <p:nvPr/>
        </p:nvSpPr>
        <p:spPr>
          <a:xfrm>
            <a:off x="4048125" y="1438275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Trẻ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thực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hiện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80</Words>
  <Application>Microsoft Office PowerPoint</Application>
  <PresentationFormat>Widescreen</PresentationFormat>
  <Paragraphs>11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14</cp:revision>
  <dcterms:created xsi:type="dcterms:W3CDTF">2022-02-19T02:30:17Z</dcterms:created>
  <dcterms:modified xsi:type="dcterms:W3CDTF">2025-01-07T07:07:39Z</dcterms:modified>
</cp:coreProperties>
</file>