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5" r:id="rId8"/>
    <p:sldId id="262" r:id="rId9"/>
    <p:sldId id="259" r:id="rId10"/>
    <p:sldId id="269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CAD7-00C1-4C48-B370-18A640A0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1E351-52D0-4DC3-A47D-EF18FAAB9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2B08-C552-42DF-9E64-0DEEF056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0FEF-FDFF-4C3E-8AAF-B95311F0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85E1-A42A-469D-9784-DEA3D988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1256-4763-424E-BE21-86F56690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376D1-4278-4581-9523-D10692AFF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9A50-DD2F-4187-96D3-EA58D22F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8362-77C5-48CD-838D-89E38C79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DC8E9-8900-4247-A38E-227592E0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60E3F-8B21-4066-9206-A9130143B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E0D6-8E05-4E84-B1D9-5F84BCAD5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36BE8-02B7-4088-9902-795FD948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3886-00D9-470A-930C-8712E3C1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1053B-B770-43E3-8004-00FD07B6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CACC-887F-4023-95BC-94A269AC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B14E-CEE5-4D34-A5CD-E3419843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0F1ED-0C5E-40CA-A25A-4E51396E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593B-DE48-45A6-A79D-287105CB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4479-38F9-4D4A-9D81-7EB5F5F6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8502-9ED6-4F3E-A094-EB8DF3FE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0779B-E7A1-4156-BA33-30AF765B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B40B-D3A0-4202-B673-E84B9D0C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2497-950D-4EBC-91E7-42026673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E4D08-EA76-4773-9CAA-84CE5EC0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2E79-DF79-4DB1-AC7C-06A2453F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13DC-9BD5-4900-A3D9-710CF7B1E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9A27B-FA7D-4315-927A-4E54ABA7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A8210-CF9A-49F0-B973-5ED87405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90426-78CB-4088-A05A-132C3A02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BD0D-38E1-4E65-A768-4E59B3F3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555-7AF2-4127-8007-A7277727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7C12C-4DA1-4C14-93FE-3712DC06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25BA-B93C-4ECE-9433-3A6D8C4B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ACAF5-8C01-45BB-B873-88D9396E4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A4650-2F38-4E56-A0B0-FC84AC465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27B6C-45EB-4F0D-81E3-8DDCC6E2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91465-6621-4DCD-B4BF-C55E2301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DEB38-9076-4522-BAC7-ADB5CC6F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B0C4-D539-4E74-9D3B-475240A9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6D62-04A7-4FDB-80D1-E09950EA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973B8-7A73-4686-B3FA-29998326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5CAE4-8BD3-4228-994A-C89C139D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08F96-3758-456B-8DDB-523AFA3D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09046-7428-49A6-A0AB-F7337C27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31855-42E9-4526-A767-B1DBE71A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C449-3039-4FD3-A8AB-48B9E08F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9724-C3C4-4562-8241-A7ACB5ED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E2DEE-CCFE-4600-9D77-D501FA6D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0A900-4144-4F7D-AF2F-3EB0259C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18F25-C3B8-4219-896D-7AEB095E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3B16-9BF0-4718-B8D0-77BE11A1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5799-342D-4480-B606-528CBDA0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FA9C1-6B7E-4951-907C-B798CBC1A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B4C5E-73E1-4D90-8929-CB01BE1B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F2A9-EBB5-40D3-BA0A-28877C00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21D71-7C6F-4437-AE5B-68A0672E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F0CBD-5B75-487A-B7B3-81BF5B41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8B043-A182-4F13-AF10-96C2A7BD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254E5-FF7F-493C-88FF-C106FD9C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D149-D46C-437C-AEBE-7BA402AD7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A4ED-30A3-4275-BE3A-7A29BDDBAAA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84DB-BB17-4EDA-9573-D285FAE30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6843A-DC7C-48AA-B7BA-7217C7F37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E115-89D1-498D-BEE7-7FA3C703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702C8-7A78-438B-A5A8-32E326D9FE24}"/>
              </a:ext>
            </a:extLst>
          </p:cNvPr>
          <p:cNvSpPr/>
          <p:nvPr/>
        </p:nvSpPr>
        <p:spPr>
          <a:xfrm>
            <a:off x="3354346" y="520187"/>
            <a:ext cx="54970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52A2F-9E51-4533-9512-7F120F580F77}"/>
              </a:ext>
            </a:extLst>
          </p:cNvPr>
          <p:cNvSpPr/>
          <p:nvPr/>
        </p:nvSpPr>
        <p:spPr>
          <a:xfrm>
            <a:off x="2041810" y="2923215"/>
            <a:ext cx="8413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B0AC2-384E-4D06-8A79-AE9AF954D520}"/>
              </a:ext>
            </a:extLst>
          </p:cNvPr>
          <p:cNvSpPr txBox="1"/>
          <p:nvPr/>
        </p:nvSpPr>
        <p:spPr>
          <a:xfrm>
            <a:off x="3354346" y="3569546"/>
            <a:ext cx="6083717" cy="251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4 -5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34723-FF2A-4421-963D-0223B4D3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03" y="1787925"/>
            <a:ext cx="600413" cy="629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2C89F-07F5-4522-A682-5256DF90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9C864-C588-471E-A5E5-F0AD69807F55}"/>
              </a:ext>
            </a:extLst>
          </p:cNvPr>
          <p:cNvSpPr txBox="1"/>
          <p:nvPr/>
        </p:nvSpPr>
        <p:spPr>
          <a:xfrm>
            <a:off x="4511352" y="112403"/>
            <a:ext cx="341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SO SÁNH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7C632-888D-4C4E-8C33-55FFE4AD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404839"/>
            <a:ext cx="4053059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E9DC2-277E-470F-AD86-A793AEF7CCCD}"/>
              </a:ext>
            </a:extLst>
          </p:cNvPr>
          <p:cNvSpPr txBox="1"/>
          <p:nvPr/>
        </p:nvSpPr>
        <p:spPr>
          <a:xfrm>
            <a:off x="2116787" y="4304027"/>
            <a:ext cx="6257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MÂM NGŨ QUẢ MIỀN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8EC25-C6F5-4FE7-B8E1-700A864AB72D}"/>
              </a:ext>
            </a:extLst>
          </p:cNvPr>
          <p:cNvSpPr txBox="1"/>
          <p:nvPr/>
        </p:nvSpPr>
        <p:spPr>
          <a:xfrm>
            <a:off x="6591300" y="43348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MÂM NGŨ QUẢ MIỀN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79A17-D0DB-4EEA-BA98-0B29078D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01" y="1366548"/>
            <a:ext cx="4125820" cy="2714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653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B62DD0-64D8-4A20-8B10-A1C9985170EF}"/>
              </a:ext>
            </a:extLst>
          </p:cNvPr>
          <p:cNvSpPr txBox="1"/>
          <p:nvPr/>
        </p:nvSpPr>
        <p:spPr>
          <a:xfrm>
            <a:off x="6416352" y="434275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MÂM NGŨ QUẢ MIỀN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85487-18ED-4E78-A371-925DADF32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04840"/>
            <a:ext cx="4252622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9C864-C588-471E-A5E5-F0AD69807F55}"/>
              </a:ext>
            </a:extLst>
          </p:cNvPr>
          <p:cNvSpPr txBox="1"/>
          <p:nvPr/>
        </p:nvSpPr>
        <p:spPr>
          <a:xfrm>
            <a:off x="4511352" y="112403"/>
            <a:ext cx="341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SO SÁNH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7C632-888D-4C4E-8C33-55FFE4AD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978" y="1404839"/>
            <a:ext cx="4053059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E9DC2-277E-470F-AD86-A793AEF7CCCD}"/>
              </a:ext>
            </a:extLst>
          </p:cNvPr>
          <p:cNvSpPr txBox="1"/>
          <p:nvPr/>
        </p:nvSpPr>
        <p:spPr>
          <a:xfrm>
            <a:off x="2116787" y="4304027"/>
            <a:ext cx="6257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MÂM NGŨ QUẢ MIỀN BẮC</a:t>
            </a:r>
          </a:p>
        </p:txBody>
      </p:sp>
    </p:spTree>
    <p:extLst>
      <p:ext uri="{BB962C8B-B14F-4D97-AF65-F5344CB8AC3E}">
        <p14:creationId xmlns:p14="http://schemas.microsoft.com/office/powerpoint/2010/main" val="404374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2561E-650A-4473-BBF1-7E52F19FAB93}"/>
              </a:ext>
            </a:extLst>
          </p:cNvPr>
          <p:cNvSpPr/>
          <p:nvPr/>
        </p:nvSpPr>
        <p:spPr>
          <a:xfrm>
            <a:off x="2021508" y="1241172"/>
            <a:ext cx="798103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4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3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2897BE-15AE-4396-B3DA-85AD9FCE6837}"/>
              </a:ext>
            </a:extLst>
          </p:cNvPr>
          <p:cNvSpPr txBox="1"/>
          <p:nvPr/>
        </p:nvSpPr>
        <p:spPr>
          <a:xfrm>
            <a:off x="3157134" y="2814734"/>
            <a:ext cx="604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y2mate.com - SẮP ĐẾN TẾT RỒI  NHẠC MẪU  CHỦ ĐỀ 5  ÂM THANH NGÀY TẾT  ÂM NHẠC 1 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B2F128EC-6356-43FC-A972-F9FCB1D16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4960" y="6162675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2897BE-15AE-4396-B3DA-85AD9FCE6837}"/>
              </a:ext>
            </a:extLst>
          </p:cNvPr>
          <p:cNvSpPr txBox="1"/>
          <p:nvPr/>
        </p:nvSpPr>
        <p:spPr>
          <a:xfrm>
            <a:off x="3281255" y="2195609"/>
            <a:ext cx="5629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70986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C57756-89D2-493A-ADBE-123DCE40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54" y="447869"/>
            <a:ext cx="3713584" cy="256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32197-B26A-4077-833B-046CEA84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14" y="447869"/>
            <a:ext cx="3713584" cy="256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7C91A-0E3A-4FAD-BC61-8D1C53CB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17" y="3912928"/>
            <a:ext cx="3129837" cy="249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1A307-3BF8-4BC9-91AC-3CD863926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710" y="3912927"/>
            <a:ext cx="3202441" cy="249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2F789-0439-4E12-82C4-372515C76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194" y="3844213"/>
            <a:ext cx="3349689" cy="2422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13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C3F28-FBD2-4F74-8866-4D54A8B1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92" y="370698"/>
            <a:ext cx="3936838" cy="260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2E1F3-F195-4371-91F8-B8111CB69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84" y="370698"/>
            <a:ext cx="3649824" cy="2605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B103F-1994-4DB3-9735-43C4E1C4D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92" y="3806886"/>
            <a:ext cx="3255703" cy="268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F03F55-4477-4A72-B649-6F79FBBA1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710" y="3806886"/>
            <a:ext cx="3340358" cy="2680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F0F7F-961E-46B8-930E-79532A19F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2206" y="3806886"/>
            <a:ext cx="3255704" cy="2680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49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CE6197-8D82-4506-B91E-3B9373C93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9261" y="3775306"/>
            <a:ext cx="3632719" cy="28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D404A-AB78-409A-98BC-9366DED8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3436"/>
            <a:ext cx="3489649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C6EC7-FF42-4B38-AC1E-1B054DA14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481" y="363436"/>
            <a:ext cx="3632719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482E4-6EDD-4901-9CB6-668519748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19" y="3953678"/>
            <a:ext cx="3358729" cy="2540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1A8C5-1A4A-452C-9CA0-76E957668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886" y="3775306"/>
            <a:ext cx="363271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2897BE-15AE-4396-B3DA-85AD9FCE6837}"/>
              </a:ext>
            </a:extLst>
          </p:cNvPr>
          <p:cNvSpPr txBox="1"/>
          <p:nvPr/>
        </p:nvSpPr>
        <p:spPr>
          <a:xfrm>
            <a:off x="3690534" y="681134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MÂM NGŨ QUẢ MIỀN BẮC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1D421-12F1-4A65-8EE3-A894DD85E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07" y="1847850"/>
            <a:ext cx="5043585" cy="333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791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B2141-F86D-457C-86DB-6EC962A13B61}"/>
              </a:ext>
            </a:extLst>
          </p:cNvPr>
          <p:cNvSpPr txBox="1"/>
          <p:nvPr/>
        </p:nvSpPr>
        <p:spPr>
          <a:xfrm>
            <a:off x="3701921" y="517496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MÂM NGŨ QUẢ MIỀN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D0897-812C-4271-93E1-0459E80A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96" y="1726163"/>
            <a:ext cx="5686231" cy="374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88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B62DD0-64D8-4A20-8B10-A1C9985170EF}"/>
              </a:ext>
            </a:extLst>
          </p:cNvPr>
          <p:cNvSpPr txBox="1"/>
          <p:nvPr/>
        </p:nvSpPr>
        <p:spPr>
          <a:xfrm>
            <a:off x="3711252" y="65745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MÂM NGŨ QUẢ MIỀN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85487-18ED-4E78-A371-925DADF32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252" y="1931438"/>
            <a:ext cx="5370545" cy="3355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732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105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Mymy nguyễn</cp:lastModifiedBy>
  <cp:revision>4</cp:revision>
  <dcterms:created xsi:type="dcterms:W3CDTF">2021-12-28T13:43:32Z</dcterms:created>
  <dcterms:modified xsi:type="dcterms:W3CDTF">2025-01-12T14:04:44Z</dcterms:modified>
</cp:coreProperties>
</file>