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301" r:id="rId5"/>
    <p:sldId id="323" r:id="rId6"/>
    <p:sldId id="312" r:id="rId7"/>
    <p:sldId id="263" r:id="rId8"/>
    <p:sldId id="316" r:id="rId9"/>
    <p:sldId id="317" r:id="rId10"/>
    <p:sldId id="302" r:id="rId11"/>
    <p:sldId id="3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my nguyễn" initials="Mn" lastIdx="3" clrIdx="0">
    <p:extLst>
      <p:ext uri="{19B8F6BF-5375-455C-9EA6-DF929625EA0E}">
        <p15:presenceInfo xmlns:p15="http://schemas.microsoft.com/office/powerpoint/2012/main" userId="301bd960b6d2f8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06T14:31:34.97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5-01-06T14:31:40.827" idx="2">
    <p:pos x="7680" y="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5-01-06T14:31:47.585" idx="3">
    <p:pos x="7776" y="9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11AE-6C5B-4065-8C45-32D3E7CF1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9A3A8-D4C1-424A-8543-6E989E491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E3D1B-CCB9-4F92-9F98-4C6C435A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A1851-F194-4A9B-A837-CA71C4C2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CA508-DDAB-49DB-B885-F0E73FF3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5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4AD04-DAD4-4055-8E26-455BE759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ADADA-D393-4093-B416-20081D547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7DCEF-EA01-41AB-92F9-40C9B819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E964-2834-4C80-B215-DD73A3A8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07E6B-C7B3-4F90-A95E-47BA81D9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3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1F93FA-93B9-4139-A1D8-11F63B2C7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EE32F-B984-493B-8087-2050C1FFA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6F68D-045D-4F72-B8E7-B070847F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0B245-A9F2-4117-B883-E6B38BC0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C4ACF-D1D7-43C0-867E-A97E544D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9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B36C-3970-4711-89B1-93ED7E35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E652-3F34-4459-8AE5-1B4233B81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0132-2C9B-4C74-87D7-C99E0B67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AB541-6F9B-43A2-A131-0D407097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03B48-0E89-475C-81CF-64435F67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0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930B-EC70-4EFB-AF5B-44E0EEF4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E3502-EAA5-4030-81B6-62AB453E9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788B-03C4-4F12-B8ED-31DAF7E5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3D473-AE99-4164-A52E-0D65715F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BEC2F-FFC1-4AD1-827C-854D781C7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9FDA-0B35-4467-B6A8-9DF10767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0A074-FC9F-47A5-8B1D-BF595DF7F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4472F-79AE-4E56-BB06-0435061E1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48456-D845-4BC0-864F-87E5D9D0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F2672-AC1D-4265-8EF4-14E86A4B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2DAE8-A324-4158-9BAB-4B7F162D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4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6A86-B1E5-4233-887A-0B8D4590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D193F-FBF3-4DAD-8D3A-357524B24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3BAFD-D0FD-42B5-934E-4DD753AE6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C44DF-FBD6-461D-8645-B21592DBA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7DA1EC-E75B-4C23-967B-E3BB134B8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5DFC27-694C-45BE-8BAB-2B26C455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FDC2F9-B16E-4D07-B43A-9458C210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E06E96-9DE4-4F9A-8AAA-DD1DD8B8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5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ECA5-3EF9-400A-93E7-5DF59E53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3018B-EBCA-4D1F-9A35-F3E45E337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679DF-AA2A-4A9B-921A-16B017D8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FCB01-9C36-4978-A9CB-92075C4A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5C1B98-80CF-468F-BF57-4B67F75D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B9F5B-B9C8-4317-BCEA-572F2D49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84C0D-9668-4BDE-B188-65FEDE45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6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8FCC-1767-4818-AF19-3096A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1AC16-0825-49B9-8FFB-317F21125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F6DDD-C44E-4B85-BA7F-88341F6D3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467A7-4939-4F33-84C6-72CC4A826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C75B-C314-4410-B91B-A703FF11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5908C-645C-4192-AC95-1A411BAB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7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E4A7-5D1C-43B0-9371-AAC06F71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426BD-C0D1-4153-B3C8-7E94F7450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9E263-D6FC-4745-B08E-55FDDD672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6159B-2BCB-4857-BD57-C7C91840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A7C09-C727-4AD2-B15F-179812D5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C0CEA-285E-40DE-84FD-9F3E9538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6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A5AFB-13D4-453C-8C7E-2B8855D1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6013E-9018-40F7-BB19-4BA034359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26D9-6D2B-4DA6-9E47-1B9257897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DB80E-6021-46B7-9C50-E6D866137241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3BB5B-7024-4420-9AB5-7D0162BD0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20071-E765-41CC-871E-731ABDEDD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1041-4CA9-40BB-B741-1E0AEAB2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9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8D94-2B82-4550-951A-949A69D9B6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A98D5-2CFE-4F89-A00C-F4B4057453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AC8D9-B98C-4040-B8E1-5B8CC52DE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2963B-AF55-4BF5-954F-200BA1DAC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634910"/>
            <a:ext cx="647700" cy="655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52A774-57A9-422E-A35B-DD8431DE36ED}"/>
              </a:ext>
            </a:extLst>
          </p:cNvPr>
          <p:cNvSpPr txBox="1"/>
          <p:nvPr/>
        </p:nvSpPr>
        <p:spPr>
          <a:xfrm>
            <a:off x="2796820" y="3139935"/>
            <a:ext cx="7446365" cy="2858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3200" b="1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Nguyễn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b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18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B3E68-E1D4-4CBF-A78E-3BA885F57156}"/>
              </a:ext>
            </a:extLst>
          </p:cNvPr>
          <p:cNvSpPr txBox="1"/>
          <p:nvPr/>
        </p:nvSpPr>
        <p:spPr>
          <a:xfrm>
            <a:off x="1829435" y="491550"/>
            <a:ext cx="8880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CCFCF-615A-4D54-A574-35D340D2475A}"/>
              </a:ext>
            </a:extLst>
          </p:cNvPr>
          <p:cNvSpPr txBox="1"/>
          <p:nvPr/>
        </p:nvSpPr>
        <p:spPr>
          <a:xfrm>
            <a:off x="1787525" y="1600200"/>
            <a:ext cx="9642475" cy="13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373653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693"/>
            <a:ext cx="12192000" cy="87136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4" y="4110190"/>
            <a:ext cx="1685641" cy="258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69" y="2074354"/>
            <a:ext cx="1688738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282" y="3219591"/>
            <a:ext cx="1688738" cy="258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936" y="4111707"/>
            <a:ext cx="1688738" cy="2584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929" y="3219591"/>
            <a:ext cx="1688738" cy="2584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888" y="440138"/>
            <a:ext cx="4511431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8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2" y="1115193"/>
            <a:ext cx="821183" cy="821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7733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4645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2985" y="253110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46666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72416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0382" y="5921996"/>
            <a:ext cx="4304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14/11/2022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18/11/2022)</a:t>
            </a: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42" y="-319571"/>
            <a:ext cx="12278642" cy="7347388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A7E22D5C-D980-4BD5-AEFB-A757AB0647F7}"/>
              </a:ext>
            </a:extLst>
          </p:cNvPr>
          <p:cNvSpPr txBox="1"/>
          <p:nvPr/>
        </p:nvSpPr>
        <p:spPr>
          <a:xfrm>
            <a:off x="6202205" y="5960122"/>
            <a:ext cx="53340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sz="6000" b="1" dirty="0">
                <a:solidFill>
                  <a:srgbClr val="0000FF"/>
                </a:solidFill>
                <a:highlight>
                  <a:srgbClr val="FFFF00"/>
                </a:highlight>
                <a:latin typeface=".VnAvant" pitchFamily="34" charset="0"/>
              </a:rPr>
              <a:t>H</a:t>
            </a:r>
            <a:r>
              <a:rPr lang="en-US" sz="6000" b="1" dirty="0">
                <a:solidFill>
                  <a:srgbClr val="0000FF"/>
                </a:solidFill>
                <a:highlight>
                  <a:srgbClr val="FFFF00"/>
                </a:highlight>
                <a:latin typeface=".VnAvant" pitchFamily="34" charset="0"/>
              </a:rPr>
              <a:t>OA LY</a:t>
            </a:r>
            <a:endParaRPr sz="18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Kết quả hình ảnh cho hoa ly"/>
          <p:cNvSpPr>
            <a:spLocks noChangeAspect="1"/>
          </p:cNvSpPr>
          <p:nvPr/>
        </p:nvSpPr>
        <p:spPr>
          <a:xfrm>
            <a:off x="668739" y="-192151"/>
            <a:ext cx="292687" cy="30073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sz="1800" dirty="0"/>
          </a:p>
        </p:txBody>
      </p:sp>
      <p:sp>
        <p:nvSpPr>
          <p:cNvPr id="8195" name="AutoShape 4" descr="Kết quả hình ảnh cho hoa ly"/>
          <p:cNvSpPr>
            <a:spLocks noChangeAspect="1"/>
          </p:cNvSpPr>
          <p:nvPr/>
        </p:nvSpPr>
        <p:spPr>
          <a:xfrm>
            <a:off x="821139" y="-39751"/>
            <a:ext cx="292687" cy="30073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sz="1800" dirty="0"/>
          </a:p>
        </p:txBody>
      </p:sp>
      <p:sp>
        <p:nvSpPr>
          <p:cNvPr id="8196" name="AutoShape 6" descr="Kết quả hình ảnh cho hoa ly"/>
          <p:cNvSpPr>
            <a:spLocks noChangeAspect="1"/>
          </p:cNvSpPr>
          <p:nvPr/>
        </p:nvSpPr>
        <p:spPr>
          <a:xfrm>
            <a:off x="973539" y="112649"/>
            <a:ext cx="292687" cy="30073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sz="1800" dirty="0"/>
          </a:p>
        </p:txBody>
      </p:sp>
      <p:sp>
        <p:nvSpPr>
          <p:cNvPr id="8197" name="AutoShape 8" descr="Kết quả hình ảnh cho hoa ly"/>
          <p:cNvSpPr>
            <a:spLocks noChangeAspect="1"/>
          </p:cNvSpPr>
          <p:nvPr/>
        </p:nvSpPr>
        <p:spPr>
          <a:xfrm>
            <a:off x="1125939" y="265049"/>
            <a:ext cx="292687" cy="30073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sz="1800" dirty="0"/>
          </a:p>
        </p:txBody>
      </p:sp>
      <p:sp>
        <p:nvSpPr>
          <p:cNvPr id="8198" name="AutoShape 10" descr="https://encrypted-tbn2.gstatic.com/images?q=tbn:ANd9GcTNf1j30kM9_WOnbvEm35lAR1Ghu0RIz9aD3Ix3ySGZJK9oYg1ENwFLWTU"/>
          <p:cNvSpPr>
            <a:spLocks noChangeAspect="1"/>
          </p:cNvSpPr>
          <p:nvPr/>
        </p:nvSpPr>
        <p:spPr>
          <a:xfrm>
            <a:off x="1278339" y="417449"/>
            <a:ext cx="292687" cy="30073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sz="1800" dirty="0"/>
          </a:p>
        </p:txBody>
      </p:sp>
      <p:pic>
        <p:nvPicPr>
          <p:cNvPr id="34827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48350" cy="32423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8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26773"/>
            <a:ext cx="6169661" cy="3306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9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1997"/>
            <a:ext cx="5848350" cy="35242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30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333749"/>
            <a:ext cx="6169659" cy="35242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2563EA87-B7BF-4480-8FF1-9580C964D8BE}"/>
              </a:ext>
            </a:extLst>
          </p:cNvPr>
          <p:cNvSpPr txBox="1"/>
          <p:nvPr/>
        </p:nvSpPr>
        <p:spPr>
          <a:xfrm>
            <a:off x="4470912" y="5799773"/>
            <a:ext cx="53340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sz="6000" b="1" dirty="0">
                <a:solidFill>
                  <a:srgbClr val="0000FF"/>
                </a:solidFill>
                <a:highlight>
                  <a:srgbClr val="FFFF00"/>
                </a:highlight>
                <a:latin typeface=".VnAvant" pitchFamily="34" charset="0"/>
              </a:rPr>
              <a:t>H</a:t>
            </a:r>
            <a:r>
              <a:rPr lang="en-US" sz="6000" b="1" dirty="0">
                <a:solidFill>
                  <a:srgbClr val="0000FF"/>
                </a:solidFill>
                <a:highlight>
                  <a:srgbClr val="FFFF00"/>
                </a:highlight>
                <a:latin typeface=".VnAvant" pitchFamily="34" charset="0"/>
              </a:rPr>
              <a:t>OA LY</a:t>
            </a:r>
            <a:endParaRPr sz="18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C975E-CEDC-4174-B96E-21453FE15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8A80B-D151-4370-8647-94D3419037CA}"/>
              </a:ext>
            </a:extLst>
          </p:cNvPr>
          <p:cNvSpPr txBox="1"/>
          <p:nvPr/>
        </p:nvSpPr>
        <p:spPr>
          <a:xfrm>
            <a:off x="1584960" y="3075057"/>
            <a:ext cx="991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trẻ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Sắp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rồi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23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95C76-E3BD-4168-A152-0D1D09E2A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0095C0-45CF-478C-AAFE-E59CCC326E62}"/>
              </a:ext>
            </a:extLst>
          </p:cNvPr>
          <p:cNvSpPr txBox="1"/>
          <p:nvPr/>
        </p:nvSpPr>
        <p:spPr>
          <a:xfrm>
            <a:off x="4362450" y="1299686"/>
            <a:ext cx="462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HĐ1: 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13F42-BC1D-43B8-BB34-503403FA4BCD}"/>
              </a:ext>
            </a:extLst>
          </p:cNvPr>
          <p:cNvSpPr txBox="1"/>
          <p:nvPr/>
        </p:nvSpPr>
        <p:spPr>
          <a:xfrm>
            <a:off x="2286000" y="3048000"/>
            <a:ext cx="8020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54713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aighep2i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-741362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9" name="Text Box 3"/>
          <p:cNvSpPr txBox="1"/>
          <p:nvPr/>
        </p:nvSpPr>
        <p:spPr>
          <a:xfrm>
            <a:off x="3657600" y="5638801"/>
            <a:ext cx="4343400" cy="11080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sz="6600" b="1" dirty="0">
                <a:solidFill>
                  <a:srgbClr val="FF0000"/>
                </a:solidFill>
                <a:latin typeface=".VnAvant" pitchFamily="34" charset="0"/>
              </a:rPr>
              <a:t>Hoa 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7980A-AB53-4406-81A3-F4AF9B23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9" y="-153478"/>
            <a:ext cx="12225843" cy="71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0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ây Hoa Thược Dược - Vườn hoa Không Gian Xanh">
            <a:extLst>
              <a:ext uri="{FF2B5EF4-FFF2-40B4-BE49-F238E27FC236}">
                <a16:creationId xmlns:a16="http://schemas.microsoft.com/office/drawing/2014/main" id="{D5A75D9B-62F4-4ADA-BC2F-B3CC739B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-190500"/>
            <a:ext cx="11630025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2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FDF7E-B3F0-4397-9DEA-A57121067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FFF2F-58CD-4307-8C75-5D5892B3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49" y="1170733"/>
            <a:ext cx="5512525" cy="5260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BED5E-020E-4D2B-AC41-AADCE570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622" y="1170733"/>
            <a:ext cx="5477691" cy="5312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5E979-F1E6-4F9B-B08B-39B702624F3A}"/>
              </a:ext>
            </a:extLst>
          </p:cNvPr>
          <p:cNvSpPr txBox="1"/>
          <p:nvPr/>
        </p:nvSpPr>
        <p:spPr>
          <a:xfrm>
            <a:off x="4905375" y="200646"/>
            <a:ext cx="4899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38895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FDF7E-B3F0-4397-9DEA-A57121067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5E979-F1E6-4F9B-B08B-39B702624F3A}"/>
              </a:ext>
            </a:extLst>
          </p:cNvPr>
          <p:cNvSpPr txBox="1"/>
          <p:nvPr/>
        </p:nvSpPr>
        <p:spPr>
          <a:xfrm>
            <a:off x="4905375" y="200646"/>
            <a:ext cx="4899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  <p:pic>
        <p:nvPicPr>
          <p:cNvPr id="7" name="Picture 4" descr="Thược dược vàng - củ / củ / rễ - Dahlia – Garden Seeds Market | Miễn phí  vận chuyển">
            <a:extLst>
              <a:ext uri="{FF2B5EF4-FFF2-40B4-BE49-F238E27FC236}">
                <a16:creationId xmlns:a16="http://schemas.microsoft.com/office/drawing/2014/main" id="{E9B46483-9391-4B2A-BB89-2DAB4DC5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4" y="1304312"/>
            <a:ext cx="4912555" cy="49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Đồng tiền đỏ nhí (20 cành) - hoa lẻ | hoa tươi cắt cành">
            <a:extLst>
              <a:ext uri="{FF2B5EF4-FFF2-40B4-BE49-F238E27FC236}">
                <a16:creationId xmlns:a16="http://schemas.microsoft.com/office/drawing/2014/main" id="{FC5348CD-EA50-4BBD-BEAA-2331C2FC6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7993"/>
          <a:stretch/>
        </p:blipFill>
        <p:spPr bwMode="auto">
          <a:xfrm>
            <a:off x="6475821" y="1233192"/>
            <a:ext cx="5073876" cy="50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97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F16817-B9D2-4AE4-AB94-D74EF6F7D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0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112</Words>
  <Application>Microsoft Office PowerPoint</Application>
  <PresentationFormat>Widescreen</PresentationFormat>
  <Paragraphs>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17</cp:revision>
  <dcterms:created xsi:type="dcterms:W3CDTF">2025-01-06T07:14:12Z</dcterms:created>
  <dcterms:modified xsi:type="dcterms:W3CDTF">2025-01-12T15:09:32Z</dcterms:modified>
</cp:coreProperties>
</file>