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8" r:id="rId4"/>
    <p:sldMasterId id="2147483732" r:id="rId5"/>
    <p:sldMasterId id="2147483744" r:id="rId6"/>
    <p:sldMasterId id="2147483756" r:id="rId7"/>
    <p:sldMasterId id="2147483768" r:id="rId8"/>
    <p:sldMasterId id="2147483792" r:id="rId9"/>
    <p:sldMasterId id="2147483804" r:id="rId10"/>
    <p:sldMasterId id="2147483816" r:id="rId11"/>
    <p:sldMasterId id="2147483828" r:id="rId12"/>
    <p:sldMasterId id="2147483840" r:id="rId13"/>
    <p:sldMasterId id="2147483852" r:id="rId14"/>
    <p:sldMasterId id="2147483864" r:id="rId15"/>
  </p:sldMasterIdLst>
  <p:notesMasterIdLst>
    <p:notesMasterId r:id="rId36"/>
  </p:notesMasterIdLst>
  <p:sldIdLst>
    <p:sldId id="315" r:id="rId16"/>
    <p:sldId id="316" r:id="rId17"/>
    <p:sldId id="320" r:id="rId18"/>
    <p:sldId id="332" r:id="rId19"/>
    <p:sldId id="338" r:id="rId20"/>
    <p:sldId id="324" r:id="rId21"/>
    <p:sldId id="334" r:id="rId22"/>
    <p:sldId id="335" r:id="rId23"/>
    <p:sldId id="336" r:id="rId24"/>
    <p:sldId id="337" r:id="rId25"/>
    <p:sldId id="339" r:id="rId26"/>
    <p:sldId id="340" r:id="rId27"/>
    <p:sldId id="331" r:id="rId28"/>
    <p:sldId id="325" r:id="rId29"/>
    <p:sldId id="326" r:id="rId30"/>
    <p:sldId id="341" r:id="rId31"/>
    <p:sldId id="347" r:id="rId32"/>
    <p:sldId id="344" r:id="rId33"/>
    <p:sldId id="349" r:id="rId34"/>
    <p:sldId id="311" r:id="rId35"/>
  </p:sldIdLst>
  <p:sldSz cx="9144000" cy="5143500" type="screen16x9"/>
  <p:notesSz cx="6858000" cy="91440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56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15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6724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30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78704" algn="l" defTabSz="91152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34379" algn="l" defTabSz="91152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190190" algn="l" defTabSz="91152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45938" algn="l" defTabSz="91152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C4C0"/>
    <a:srgbClr val="38D4D0"/>
    <a:srgbClr val="7CE0E0"/>
    <a:srgbClr val="57C4C9"/>
    <a:srgbClr val="FFFFFF"/>
    <a:srgbClr val="35EB3E"/>
    <a:srgbClr val="FF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84" d="100"/>
          <a:sy n="84" d="100"/>
        </p:scale>
        <p:origin x="780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viewProps" Target="viewProps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553BB-3F34-45FB-B34E-44A7472BCB44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2B71E-3EE7-4536-9809-08040AEA4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7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66" algn="l" defTabSz="911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520" algn="l" defTabSz="911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248" algn="l" defTabSz="911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039" algn="l" defTabSz="911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8704" algn="l" defTabSz="911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4379" algn="l" defTabSz="911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0190" algn="l" defTabSz="911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5938" algn="l" defTabSz="911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DC49081-5B2D-4EBF-A6CC-DADCD0C4AC38}" type="slidenum">
              <a:rPr lang="en-US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4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5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B664-D495-45FF-84C2-2BE9D600C2A2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3A844-7888-42FF-BD05-6C920974D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1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9987F-444B-4E3B-94A3-5778650D3443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486F1-11E9-4E1D-871D-05266E11A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260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461" indent="0" algn="ctr">
              <a:buNone/>
              <a:defRPr sz="1500"/>
            </a:lvl2pPr>
            <a:lvl3pPr marL="684967" indent="0" algn="ctr">
              <a:buNone/>
              <a:defRPr sz="1400"/>
            </a:lvl3pPr>
            <a:lvl4pPr marL="1027451" indent="0" algn="ctr">
              <a:buNone/>
              <a:defRPr sz="1200"/>
            </a:lvl4pPr>
            <a:lvl5pPr marL="1369934" indent="0" algn="ctr">
              <a:buNone/>
              <a:defRPr sz="1200"/>
            </a:lvl5pPr>
            <a:lvl6pPr marL="1712441" indent="0" algn="ctr">
              <a:buNone/>
              <a:defRPr sz="1200"/>
            </a:lvl6pPr>
            <a:lvl7pPr marL="2054900" indent="0" algn="ctr">
              <a:buNone/>
              <a:defRPr sz="1200"/>
            </a:lvl7pPr>
            <a:lvl8pPr marL="2397360" indent="0" algn="ctr">
              <a:buNone/>
              <a:defRPr sz="1200"/>
            </a:lvl8pPr>
            <a:lvl9pPr marL="273982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928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408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5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9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4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9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4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8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103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930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61" indent="0">
              <a:buNone/>
              <a:defRPr sz="1500" b="1"/>
            </a:lvl2pPr>
            <a:lvl3pPr marL="684967" indent="0">
              <a:buNone/>
              <a:defRPr sz="1400" b="1"/>
            </a:lvl3pPr>
            <a:lvl4pPr marL="1027451" indent="0">
              <a:buNone/>
              <a:defRPr sz="1200" b="1"/>
            </a:lvl4pPr>
            <a:lvl5pPr marL="1369934" indent="0">
              <a:buNone/>
              <a:defRPr sz="1200" b="1"/>
            </a:lvl5pPr>
            <a:lvl6pPr marL="1712441" indent="0">
              <a:buNone/>
              <a:defRPr sz="1200" b="1"/>
            </a:lvl6pPr>
            <a:lvl7pPr marL="2054900" indent="0">
              <a:buNone/>
              <a:defRPr sz="1200" b="1"/>
            </a:lvl7pPr>
            <a:lvl8pPr marL="2397360" indent="0">
              <a:buNone/>
              <a:defRPr sz="1200" b="1"/>
            </a:lvl8pPr>
            <a:lvl9pPr marL="273982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61" indent="0">
              <a:buNone/>
              <a:defRPr sz="1500" b="1"/>
            </a:lvl2pPr>
            <a:lvl3pPr marL="684967" indent="0">
              <a:buNone/>
              <a:defRPr sz="1400" b="1"/>
            </a:lvl3pPr>
            <a:lvl4pPr marL="1027451" indent="0">
              <a:buNone/>
              <a:defRPr sz="1200" b="1"/>
            </a:lvl4pPr>
            <a:lvl5pPr marL="1369934" indent="0">
              <a:buNone/>
              <a:defRPr sz="1200" b="1"/>
            </a:lvl5pPr>
            <a:lvl6pPr marL="1712441" indent="0">
              <a:buNone/>
              <a:defRPr sz="1200" b="1"/>
            </a:lvl6pPr>
            <a:lvl7pPr marL="2054900" indent="0">
              <a:buNone/>
              <a:defRPr sz="1200" b="1"/>
            </a:lvl7pPr>
            <a:lvl8pPr marL="2397360" indent="0">
              <a:buNone/>
              <a:defRPr sz="1200" b="1"/>
            </a:lvl8pPr>
            <a:lvl9pPr marL="273982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564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492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689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1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61" indent="0">
              <a:buNone/>
              <a:defRPr sz="1100"/>
            </a:lvl2pPr>
            <a:lvl3pPr marL="684967" indent="0">
              <a:buNone/>
              <a:defRPr sz="900"/>
            </a:lvl3pPr>
            <a:lvl4pPr marL="1027451" indent="0">
              <a:buNone/>
              <a:defRPr sz="800"/>
            </a:lvl4pPr>
            <a:lvl5pPr marL="1369934" indent="0">
              <a:buNone/>
              <a:defRPr sz="800"/>
            </a:lvl5pPr>
            <a:lvl6pPr marL="1712441" indent="0">
              <a:buNone/>
              <a:defRPr sz="800"/>
            </a:lvl6pPr>
            <a:lvl7pPr marL="2054900" indent="0">
              <a:buNone/>
              <a:defRPr sz="800"/>
            </a:lvl7pPr>
            <a:lvl8pPr marL="2397360" indent="0">
              <a:buNone/>
              <a:defRPr sz="800"/>
            </a:lvl8pPr>
            <a:lvl9pPr marL="273982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535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18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461" indent="0">
              <a:buNone/>
              <a:defRPr sz="2100"/>
            </a:lvl2pPr>
            <a:lvl3pPr marL="684967" indent="0">
              <a:buNone/>
              <a:defRPr sz="1800"/>
            </a:lvl3pPr>
            <a:lvl4pPr marL="1027451" indent="0">
              <a:buNone/>
              <a:defRPr sz="1500"/>
            </a:lvl4pPr>
            <a:lvl5pPr marL="1369934" indent="0">
              <a:buNone/>
              <a:defRPr sz="1500"/>
            </a:lvl5pPr>
            <a:lvl6pPr marL="1712441" indent="0">
              <a:buNone/>
              <a:defRPr sz="1500"/>
            </a:lvl6pPr>
            <a:lvl7pPr marL="2054900" indent="0">
              <a:buNone/>
              <a:defRPr sz="1500"/>
            </a:lvl7pPr>
            <a:lvl8pPr marL="2397360" indent="0">
              <a:buNone/>
              <a:defRPr sz="1500"/>
            </a:lvl8pPr>
            <a:lvl9pPr marL="273982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61" indent="0">
              <a:buNone/>
              <a:defRPr sz="1100"/>
            </a:lvl2pPr>
            <a:lvl3pPr marL="684967" indent="0">
              <a:buNone/>
              <a:defRPr sz="900"/>
            </a:lvl3pPr>
            <a:lvl4pPr marL="1027451" indent="0">
              <a:buNone/>
              <a:defRPr sz="800"/>
            </a:lvl4pPr>
            <a:lvl5pPr marL="1369934" indent="0">
              <a:buNone/>
              <a:defRPr sz="800"/>
            </a:lvl5pPr>
            <a:lvl6pPr marL="1712441" indent="0">
              <a:buNone/>
              <a:defRPr sz="800"/>
            </a:lvl6pPr>
            <a:lvl7pPr marL="2054900" indent="0">
              <a:buNone/>
              <a:defRPr sz="800"/>
            </a:lvl7pPr>
            <a:lvl8pPr marL="2397360" indent="0">
              <a:buNone/>
              <a:defRPr sz="800"/>
            </a:lvl8pPr>
            <a:lvl9pPr marL="273982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505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5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F2101-35A8-49E4-B477-88BF9D56177A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45F8E-8C8D-4AD7-BD3A-32CCD36C2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013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9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9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758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69" indent="0" algn="ctr">
              <a:buNone/>
              <a:defRPr sz="1500"/>
            </a:lvl2pPr>
            <a:lvl3pPr marL="685171" indent="0" algn="ctr">
              <a:buNone/>
              <a:defRPr sz="1400"/>
            </a:lvl3pPr>
            <a:lvl4pPr marL="1027757" indent="0" algn="ctr">
              <a:buNone/>
              <a:defRPr sz="1200"/>
            </a:lvl4pPr>
            <a:lvl5pPr marL="1370342" indent="0" algn="ctr">
              <a:buNone/>
              <a:defRPr sz="1200"/>
            </a:lvl5pPr>
            <a:lvl6pPr marL="1712945" indent="0" algn="ctr">
              <a:buNone/>
              <a:defRPr sz="1200"/>
            </a:lvl6pPr>
            <a:lvl7pPr marL="2055512" indent="0" algn="ctr">
              <a:buNone/>
              <a:defRPr sz="1200"/>
            </a:lvl7pPr>
            <a:lvl8pPr marL="2398080" indent="0" algn="ctr">
              <a:buNone/>
              <a:defRPr sz="1200"/>
            </a:lvl8pPr>
            <a:lvl9pPr marL="274064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669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218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4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1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7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3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9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5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0071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601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69" indent="0">
              <a:buNone/>
              <a:defRPr sz="1500" b="1"/>
            </a:lvl2pPr>
            <a:lvl3pPr marL="685171" indent="0">
              <a:buNone/>
              <a:defRPr sz="1400" b="1"/>
            </a:lvl3pPr>
            <a:lvl4pPr marL="1027757" indent="0">
              <a:buNone/>
              <a:defRPr sz="1200" b="1"/>
            </a:lvl4pPr>
            <a:lvl5pPr marL="1370342" indent="0">
              <a:buNone/>
              <a:defRPr sz="1200" b="1"/>
            </a:lvl5pPr>
            <a:lvl6pPr marL="1712945" indent="0">
              <a:buNone/>
              <a:defRPr sz="1200" b="1"/>
            </a:lvl6pPr>
            <a:lvl7pPr marL="2055512" indent="0">
              <a:buNone/>
              <a:defRPr sz="1200" b="1"/>
            </a:lvl7pPr>
            <a:lvl8pPr marL="2398080" indent="0">
              <a:buNone/>
              <a:defRPr sz="1200" b="1"/>
            </a:lvl8pPr>
            <a:lvl9pPr marL="274064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69" indent="0">
              <a:buNone/>
              <a:defRPr sz="1500" b="1"/>
            </a:lvl2pPr>
            <a:lvl3pPr marL="685171" indent="0">
              <a:buNone/>
              <a:defRPr sz="1400" b="1"/>
            </a:lvl3pPr>
            <a:lvl4pPr marL="1027757" indent="0">
              <a:buNone/>
              <a:defRPr sz="1200" b="1"/>
            </a:lvl4pPr>
            <a:lvl5pPr marL="1370342" indent="0">
              <a:buNone/>
              <a:defRPr sz="1200" b="1"/>
            </a:lvl5pPr>
            <a:lvl6pPr marL="1712945" indent="0">
              <a:buNone/>
              <a:defRPr sz="1200" b="1"/>
            </a:lvl6pPr>
            <a:lvl7pPr marL="2055512" indent="0">
              <a:buNone/>
              <a:defRPr sz="1200" b="1"/>
            </a:lvl7pPr>
            <a:lvl8pPr marL="2398080" indent="0">
              <a:buNone/>
              <a:defRPr sz="1200" b="1"/>
            </a:lvl8pPr>
            <a:lvl9pPr marL="274064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973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366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5965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0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69" indent="0">
              <a:buNone/>
              <a:defRPr sz="1100"/>
            </a:lvl2pPr>
            <a:lvl3pPr marL="685171" indent="0">
              <a:buNone/>
              <a:defRPr sz="900"/>
            </a:lvl3pPr>
            <a:lvl4pPr marL="1027757" indent="0">
              <a:buNone/>
              <a:defRPr sz="800"/>
            </a:lvl4pPr>
            <a:lvl5pPr marL="1370342" indent="0">
              <a:buNone/>
              <a:defRPr sz="800"/>
            </a:lvl5pPr>
            <a:lvl6pPr marL="1712945" indent="0">
              <a:buNone/>
              <a:defRPr sz="800"/>
            </a:lvl6pPr>
            <a:lvl7pPr marL="2055512" indent="0">
              <a:buNone/>
              <a:defRPr sz="800"/>
            </a:lvl7pPr>
            <a:lvl8pPr marL="2398080" indent="0">
              <a:buNone/>
              <a:defRPr sz="800"/>
            </a:lvl8pPr>
            <a:lvl9pPr marL="274064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696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0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569" indent="0">
              <a:buNone/>
              <a:defRPr sz="2100"/>
            </a:lvl2pPr>
            <a:lvl3pPr marL="685171" indent="0">
              <a:buNone/>
              <a:defRPr sz="1800"/>
            </a:lvl3pPr>
            <a:lvl4pPr marL="1027757" indent="0">
              <a:buNone/>
              <a:defRPr sz="1500"/>
            </a:lvl4pPr>
            <a:lvl5pPr marL="1370342" indent="0">
              <a:buNone/>
              <a:defRPr sz="1500"/>
            </a:lvl5pPr>
            <a:lvl6pPr marL="1712945" indent="0">
              <a:buNone/>
              <a:defRPr sz="1500"/>
            </a:lvl6pPr>
            <a:lvl7pPr marL="2055512" indent="0">
              <a:buNone/>
              <a:defRPr sz="1500"/>
            </a:lvl7pPr>
            <a:lvl8pPr marL="2398080" indent="0">
              <a:buNone/>
              <a:defRPr sz="1500"/>
            </a:lvl8pPr>
            <a:lvl9pPr marL="2740649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69" indent="0">
              <a:buNone/>
              <a:defRPr sz="1100"/>
            </a:lvl2pPr>
            <a:lvl3pPr marL="685171" indent="0">
              <a:buNone/>
              <a:defRPr sz="900"/>
            </a:lvl3pPr>
            <a:lvl4pPr marL="1027757" indent="0">
              <a:buNone/>
              <a:defRPr sz="800"/>
            </a:lvl4pPr>
            <a:lvl5pPr marL="1370342" indent="0">
              <a:buNone/>
              <a:defRPr sz="800"/>
            </a:lvl5pPr>
            <a:lvl6pPr marL="1712945" indent="0">
              <a:buNone/>
              <a:defRPr sz="800"/>
            </a:lvl6pPr>
            <a:lvl7pPr marL="2055512" indent="0">
              <a:buNone/>
              <a:defRPr sz="800"/>
            </a:lvl7pPr>
            <a:lvl8pPr marL="2398080" indent="0">
              <a:buNone/>
              <a:defRPr sz="800"/>
            </a:lvl8pPr>
            <a:lvl9pPr marL="274064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74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666" indent="0" algn="ctr">
              <a:buNone/>
              <a:defRPr sz="2000"/>
            </a:lvl2pPr>
            <a:lvl3pPr marL="911520" indent="0" algn="ctr">
              <a:buNone/>
              <a:defRPr sz="1800"/>
            </a:lvl3pPr>
            <a:lvl4pPr marL="1367248" indent="0" algn="ctr">
              <a:buNone/>
              <a:defRPr sz="1600"/>
            </a:lvl4pPr>
            <a:lvl5pPr marL="1823039" indent="0" algn="ctr">
              <a:buNone/>
              <a:defRPr sz="1600"/>
            </a:lvl5pPr>
            <a:lvl6pPr marL="2278704" indent="0" algn="ctr">
              <a:buNone/>
              <a:defRPr sz="1600"/>
            </a:lvl6pPr>
            <a:lvl7pPr marL="2734379" indent="0" algn="ctr">
              <a:buNone/>
              <a:defRPr sz="1600"/>
            </a:lvl7pPr>
            <a:lvl8pPr marL="3190190" indent="0" algn="ctr">
              <a:buNone/>
              <a:defRPr sz="1600"/>
            </a:lvl8pPr>
            <a:lvl9pPr marL="364593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5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299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81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81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964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68" indent="0" algn="ctr">
              <a:buNone/>
              <a:defRPr sz="1500"/>
            </a:lvl2pPr>
            <a:lvl3pPr marL="685358" indent="0" algn="ctr">
              <a:buNone/>
              <a:defRPr sz="1400"/>
            </a:lvl3pPr>
            <a:lvl4pPr marL="1028037" indent="0" algn="ctr">
              <a:buNone/>
              <a:defRPr sz="1200"/>
            </a:lvl4pPr>
            <a:lvl5pPr marL="1370716" indent="0" algn="ctr">
              <a:buNone/>
              <a:defRPr sz="1200"/>
            </a:lvl5pPr>
            <a:lvl6pPr marL="1713407" indent="0" algn="ctr">
              <a:buNone/>
              <a:defRPr sz="1200"/>
            </a:lvl6pPr>
            <a:lvl7pPr marL="2056073" indent="0" algn="ctr">
              <a:buNone/>
              <a:defRPr sz="1200"/>
            </a:lvl7pPr>
            <a:lvl8pPr marL="2398740" indent="0" algn="ctr">
              <a:buNone/>
              <a:defRPr sz="1200"/>
            </a:lvl8pPr>
            <a:lvl9pPr marL="274140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2517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4048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6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0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7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4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0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4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9670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383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68" indent="0">
              <a:buNone/>
              <a:defRPr sz="1500" b="1"/>
            </a:lvl2pPr>
            <a:lvl3pPr marL="685358" indent="0">
              <a:buNone/>
              <a:defRPr sz="1400" b="1"/>
            </a:lvl3pPr>
            <a:lvl4pPr marL="1028037" indent="0">
              <a:buNone/>
              <a:defRPr sz="1200" b="1"/>
            </a:lvl4pPr>
            <a:lvl5pPr marL="1370716" indent="0">
              <a:buNone/>
              <a:defRPr sz="1200" b="1"/>
            </a:lvl5pPr>
            <a:lvl6pPr marL="1713407" indent="0">
              <a:buNone/>
              <a:defRPr sz="1200" b="1"/>
            </a:lvl6pPr>
            <a:lvl7pPr marL="2056073" indent="0">
              <a:buNone/>
              <a:defRPr sz="1200" b="1"/>
            </a:lvl7pPr>
            <a:lvl8pPr marL="2398740" indent="0">
              <a:buNone/>
              <a:defRPr sz="1200" b="1"/>
            </a:lvl8pPr>
            <a:lvl9pPr marL="274140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68" indent="0">
              <a:buNone/>
              <a:defRPr sz="1500" b="1"/>
            </a:lvl2pPr>
            <a:lvl3pPr marL="685358" indent="0">
              <a:buNone/>
              <a:defRPr sz="1400" b="1"/>
            </a:lvl3pPr>
            <a:lvl4pPr marL="1028037" indent="0">
              <a:buNone/>
              <a:defRPr sz="1200" b="1"/>
            </a:lvl4pPr>
            <a:lvl5pPr marL="1370716" indent="0">
              <a:buNone/>
              <a:defRPr sz="1200" b="1"/>
            </a:lvl5pPr>
            <a:lvl6pPr marL="1713407" indent="0">
              <a:buNone/>
              <a:defRPr sz="1200" b="1"/>
            </a:lvl6pPr>
            <a:lvl7pPr marL="2056073" indent="0">
              <a:buNone/>
              <a:defRPr sz="1200" b="1"/>
            </a:lvl7pPr>
            <a:lvl8pPr marL="2398740" indent="0">
              <a:buNone/>
              <a:defRPr sz="1200" b="1"/>
            </a:lvl8pPr>
            <a:lvl9pPr marL="274140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73020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50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420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9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68" indent="0">
              <a:buNone/>
              <a:defRPr sz="1100"/>
            </a:lvl2pPr>
            <a:lvl3pPr marL="685358" indent="0">
              <a:buNone/>
              <a:defRPr sz="900"/>
            </a:lvl3pPr>
            <a:lvl4pPr marL="1028037" indent="0">
              <a:buNone/>
              <a:defRPr sz="800"/>
            </a:lvl4pPr>
            <a:lvl5pPr marL="1370716" indent="0">
              <a:buNone/>
              <a:defRPr sz="800"/>
            </a:lvl5pPr>
            <a:lvl6pPr marL="1713407" indent="0">
              <a:buNone/>
              <a:defRPr sz="800"/>
            </a:lvl6pPr>
            <a:lvl7pPr marL="2056073" indent="0">
              <a:buNone/>
              <a:defRPr sz="800"/>
            </a:lvl7pPr>
            <a:lvl8pPr marL="2398740" indent="0">
              <a:buNone/>
              <a:defRPr sz="800"/>
            </a:lvl8pPr>
            <a:lvl9pPr marL="274140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17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95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668" indent="0">
              <a:buNone/>
              <a:defRPr sz="2100"/>
            </a:lvl2pPr>
            <a:lvl3pPr marL="685358" indent="0">
              <a:buNone/>
              <a:defRPr sz="1800"/>
            </a:lvl3pPr>
            <a:lvl4pPr marL="1028037" indent="0">
              <a:buNone/>
              <a:defRPr sz="1500"/>
            </a:lvl4pPr>
            <a:lvl5pPr marL="1370716" indent="0">
              <a:buNone/>
              <a:defRPr sz="1500"/>
            </a:lvl5pPr>
            <a:lvl6pPr marL="1713407" indent="0">
              <a:buNone/>
              <a:defRPr sz="1500"/>
            </a:lvl6pPr>
            <a:lvl7pPr marL="2056073" indent="0">
              <a:buNone/>
              <a:defRPr sz="1500"/>
            </a:lvl7pPr>
            <a:lvl8pPr marL="2398740" indent="0">
              <a:buNone/>
              <a:defRPr sz="1500"/>
            </a:lvl8pPr>
            <a:lvl9pPr marL="2741408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68" indent="0">
              <a:buNone/>
              <a:defRPr sz="1100"/>
            </a:lvl2pPr>
            <a:lvl3pPr marL="685358" indent="0">
              <a:buNone/>
              <a:defRPr sz="900"/>
            </a:lvl3pPr>
            <a:lvl4pPr marL="1028037" indent="0">
              <a:buNone/>
              <a:defRPr sz="800"/>
            </a:lvl4pPr>
            <a:lvl5pPr marL="1370716" indent="0">
              <a:buNone/>
              <a:defRPr sz="800"/>
            </a:lvl5pPr>
            <a:lvl6pPr marL="1713407" indent="0">
              <a:buNone/>
              <a:defRPr sz="800"/>
            </a:lvl6pPr>
            <a:lvl7pPr marL="2056073" indent="0">
              <a:buNone/>
              <a:defRPr sz="800"/>
            </a:lvl7pPr>
            <a:lvl8pPr marL="2398740" indent="0">
              <a:buNone/>
              <a:defRPr sz="800"/>
            </a:lvl8pPr>
            <a:lvl9pPr marL="274140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0801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413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70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70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9496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76" indent="0" algn="ctr">
              <a:buNone/>
              <a:defRPr sz="1500"/>
            </a:lvl2pPr>
            <a:lvl3pPr marL="685562" indent="0" algn="ctr">
              <a:buNone/>
              <a:defRPr sz="1400"/>
            </a:lvl3pPr>
            <a:lvl4pPr marL="1028343" indent="0" algn="ctr">
              <a:buNone/>
              <a:defRPr sz="1200"/>
            </a:lvl4pPr>
            <a:lvl5pPr marL="1371124" indent="0" algn="ctr">
              <a:buNone/>
              <a:defRPr sz="1200"/>
            </a:lvl5pPr>
            <a:lvl6pPr marL="1713911" indent="0" algn="ctr">
              <a:buNone/>
              <a:defRPr sz="1200"/>
            </a:lvl6pPr>
            <a:lvl7pPr marL="2056685" indent="0" algn="ctr">
              <a:buNone/>
              <a:defRPr sz="1200"/>
            </a:lvl7pPr>
            <a:lvl8pPr marL="2399460" indent="0" algn="ctr">
              <a:buNone/>
              <a:defRPr sz="1200"/>
            </a:lvl8pPr>
            <a:lvl9pPr marL="274223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1086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209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6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4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2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533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8556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6" indent="0">
              <a:buNone/>
              <a:defRPr sz="1500" b="1"/>
            </a:lvl2pPr>
            <a:lvl3pPr marL="685562" indent="0">
              <a:buNone/>
              <a:defRPr sz="1400" b="1"/>
            </a:lvl3pPr>
            <a:lvl4pPr marL="1028343" indent="0">
              <a:buNone/>
              <a:defRPr sz="1200" b="1"/>
            </a:lvl4pPr>
            <a:lvl5pPr marL="1371124" indent="0">
              <a:buNone/>
              <a:defRPr sz="1200" b="1"/>
            </a:lvl5pPr>
            <a:lvl6pPr marL="1713911" indent="0">
              <a:buNone/>
              <a:defRPr sz="1200" b="1"/>
            </a:lvl6pPr>
            <a:lvl7pPr marL="2056685" indent="0">
              <a:buNone/>
              <a:defRPr sz="1200" b="1"/>
            </a:lvl7pPr>
            <a:lvl8pPr marL="2399460" indent="0">
              <a:buNone/>
              <a:defRPr sz="1200" b="1"/>
            </a:lvl8pPr>
            <a:lvl9pPr marL="274223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6" indent="0">
              <a:buNone/>
              <a:defRPr sz="1500" b="1"/>
            </a:lvl2pPr>
            <a:lvl3pPr marL="685562" indent="0">
              <a:buNone/>
              <a:defRPr sz="1400" b="1"/>
            </a:lvl3pPr>
            <a:lvl4pPr marL="1028343" indent="0">
              <a:buNone/>
              <a:defRPr sz="1200" b="1"/>
            </a:lvl4pPr>
            <a:lvl5pPr marL="1371124" indent="0">
              <a:buNone/>
              <a:defRPr sz="1200" b="1"/>
            </a:lvl5pPr>
            <a:lvl6pPr marL="1713911" indent="0">
              <a:buNone/>
              <a:defRPr sz="1200" b="1"/>
            </a:lvl6pPr>
            <a:lvl7pPr marL="2056685" indent="0">
              <a:buNone/>
              <a:defRPr sz="1200" b="1"/>
            </a:lvl7pPr>
            <a:lvl8pPr marL="2399460" indent="0">
              <a:buNone/>
              <a:defRPr sz="1200" b="1"/>
            </a:lvl8pPr>
            <a:lvl9pPr marL="274223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8539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3237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97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33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6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15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72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30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87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43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01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59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2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76" indent="0">
              <a:buNone/>
              <a:defRPr sz="1100"/>
            </a:lvl2pPr>
            <a:lvl3pPr marL="685562" indent="0">
              <a:buNone/>
              <a:defRPr sz="900"/>
            </a:lvl3pPr>
            <a:lvl4pPr marL="1028343" indent="0">
              <a:buNone/>
              <a:defRPr sz="800"/>
            </a:lvl4pPr>
            <a:lvl5pPr marL="1371124" indent="0">
              <a:buNone/>
              <a:defRPr sz="800"/>
            </a:lvl5pPr>
            <a:lvl6pPr marL="1713911" indent="0">
              <a:buNone/>
              <a:defRPr sz="800"/>
            </a:lvl6pPr>
            <a:lvl7pPr marL="2056685" indent="0">
              <a:buNone/>
              <a:defRPr sz="800"/>
            </a:lvl7pPr>
            <a:lvl8pPr marL="2399460" indent="0">
              <a:buNone/>
              <a:defRPr sz="800"/>
            </a:lvl8pPr>
            <a:lvl9pPr marL="274223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8581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8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76" indent="0">
              <a:buNone/>
              <a:defRPr sz="2100"/>
            </a:lvl2pPr>
            <a:lvl3pPr marL="685562" indent="0">
              <a:buNone/>
              <a:defRPr sz="1800"/>
            </a:lvl3pPr>
            <a:lvl4pPr marL="1028343" indent="0">
              <a:buNone/>
              <a:defRPr sz="1500"/>
            </a:lvl4pPr>
            <a:lvl5pPr marL="1371124" indent="0">
              <a:buNone/>
              <a:defRPr sz="1500"/>
            </a:lvl5pPr>
            <a:lvl6pPr marL="1713911" indent="0">
              <a:buNone/>
              <a:defRPr sz="1500"/>
            </a:lvl6pPr>
            <a:lvl7pPr marL="2056685" indent="0">
              <a:buNone/>
              <a:defRPr sz="1500"/>
            </a:lvl7pPr>
            <a:lvl8pPr marL="2399460" indent="0">
              <a:buNone/>
              <a:defRPr sz="1500"/>
            </a:lvl8pPr>
            <a:lvl9pPr marL="274223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76" indent="0">
              <a:buNone/>
              <a:defRPr sz="1100"/>
            </a:lvl2pPr>
            <a:lvl3pPr marL="685562" indent="0">
              <a:buNone/>
              <a:defRPr sz="900"/>
            </a:lvl3pPr>
            <a:lvl4pPr marL="1028343" indent="0">
              <a:buNone/>
              <a:defRPr sz="800"/>
            </a:lvl4pPr>
            <a:lvl5pPr marL="1371124" indent="0">
              <a:buNone/>
              <a:defRPr sz="800"/>
            </a:lvl5pPr>
            <a:lvl6pPr marL="1713911" indent="0">
              <a:buNone/>
              <a:defRPr sz="800"/>
            </a:lvl6pPr>
            <a:lvl7pPr marL="2056685" indent="0">
              <a:buNone/>
              <a:defRPr sz="800"/>
            </a:lvl7pPr>
            <a:lvl8pPr marL="2399460" indent="0">
              <a:buNone/>
              <a:defRPr sz="800"/>
            </a:lvl8pPr>
            <a:lvl9pPr marL="274223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233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8810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4514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748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3046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5204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430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9224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03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3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1437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139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1973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4516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0523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029" indent="0" algn="ctr">
              <a:buNone/>
              <a:defRPr sz="1500"/>
            </a:lvl2pPr>
            <a:lvl3pPr marL="684151" indent="0" algn="ctr">
              <a:buNone/>
              <a:defRPr sz="1400"/>
            </a:lvl3pPr>
            <a:lvl4pPr marL="1026227" indent="0" algn="ctr">
              <a:buNone/>
              <a:defRPr sz="1200"/>
            </a:lvl4pPr>
            <a:lvl5pPr marL="1368302" indent="0" algn="ctr">
              <a:buNone/>
              <a:defRPr sz="1200"/>
            </a:lvl5pPr>
            <a:lvl6pPr marL="1710425" indent="0" algn="ctr">
              <a:buNone/>
              <a:defRPr sz="1200"/>
            </a:lvl6pPr>
            <a:lvl7pPr marL="2052452" indent="0" algn="ctr">
              <a:buNone/>
              <a:defRPr sz="1200"/>
            </a:lvl7pPr>
            <a:lvl8pPr marL="2394480" indent="0" algn="ctr">
              <a:buNone/>
              <a:defRPr sz="1200"/>
            </a:lvl8pPr>
            <a:lvl9pPr marL="273650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8369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9515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0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1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2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3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04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24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44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65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4977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4325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29" indent="0">
              <a:buNone/>
              <a:defRPr sz="1500" b="1"/>
            </a:lvl2pPr>
            <a:lvl3pPr marL="684151" indent="0">
              <a:buNone/>
              <a:defRPr sz="1400" b="1"/>
            </a:lvl3pPr>
            <a:lvl4pPr marL="1026227" indent="0">
              <a:buNone/>
              <a:defRPr sz="1200" b="1"/>
            </a:lvl4pPr>
            <a:lvl5pPr marL="1368302" indent="0">
              <a:buNone/>
              <a:defRPr sz="1200" b="1"/>
            </a:lvl5pPr>
            <a:lvl6pPr marL="1710425" indent="0">
              <a:buNone/>
              <a:defRPr sz="1200" b="1"/>
            </a:lvl6pPr>
            <a:lvl7pPr marL="2052452" indent="0">
              <a:buNone/>
              <a:defRPr sz="1200" b="1"/>
            </a:lvl7pPr>
            <a:lvl8pPr marL="2394480" indent="0">
              <a:buNone/>
              <a:defRPr sz="1200" b="1"/>
            </a:lvl8pPr>
            <a:lvl9pPr marL="273650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29" indent="0">
              <a:buNone/>
              <a:defRPr sz="1500" b="1"/>
            </a:lvl2pPr>
            <a:lvl3pPr marL="684151" indent="0">
              <a:buNone/>
              <a:defRPr sz="1400" b="1"/>
            </a:lvl3pPr>
            <a:lvl4pPr marL="1026227" indent="0">
              <a:buNone/>
              <a:defRPr sz="1200" b="1"/>
            </a:lvl4pPr>
            <a:lvl5pPr marL="1368302" indent="0">
              <a:buNone/>
              <a:defRPr sz="1200" b="1"/>
            </a:lvl5pPr>
            <a:lvl6pPr marL="1710425" indent="0">
              <a:buNone/>
              <a:defRPr sz="1200" b="1"/>
            </a:lvl6pPr>
            <a:lvl7pPr marL="2052452" indent="0">
              <a:buNone/>
              <a:defRPr sz="1200" b="1"/>
            </a:lvl7pPr>
            <a:lvl8pPr marL="2394480" indent="0">
              <a:buNone/>
              <a:defRPr sz="1200" b="1"/>
            </a:lvl8pPr>
            <a:lvl9pPr marL="273650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06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66" indent="0">
              <a:buNone/>
              <a:defRPr sz="2000" b="1"/>
            </a:lvl2pPr>
            <a:lvl3pPr marL="911520" indent="0">
              <a:buNone/>
              <a:defRPr sz="1800" b="1"/>
            </a:lvl3pPr>
            <a:lvl4pPr marL="1367248" indent="0">
              <a:buNone/>
              <a:defRPr sz="1600" b="1"/>
            </a:lvl4pPr>
            <a:lvl5pPr marL="1823039" indent="0">
              <a:buNone/>
              <a:defRPr sz="1600" b="1"/>
            </a:lvl5pPr>
            <a:lvl6pPr marL="2278704" indent="0">
              <a:buNone/>
              <a:defRPr sz="1600" b="1"/>
            </a:lvl6pPr>
            <a:lvl7pPr marL="2734379" indent="0">
              <a:buNone/>
              <a:defRPr sz="1600" b="1"/>
            </a:lvl7pPr>
            <a:lvl8pPr marL="3190190" indent="0">
              <a:buNone/>
              <a:defRPr sz="1600" b="1"/>
            </a:lvl8pPr>
            <a:lvl9pPr marL="364593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66" indent="0">
              <a:buNone/>
              <a:defRPr sz="2000" b="1"/>
            </a:lvl2pPr>
            <a:lvl3pPr marL="911520" indent="0">
              <a:buNone/>
              <a:defRPr sz="1800" b="1"/>
            </a:lvl3pPr>
            <a:lvl4pPr marL="1367248" indent="0">
              <a:buNone/>
              <a:defRPr sz="1600" b="1"/>
            </a:lvl4pPr>
            <a:lvl5pPr marL="1823039" indent="0">
              <a:buNone/>
              <a:defRPr sz="1600" b="1"/>
            </a:lvl5pPr>
            <a:lvl6pPr marL="2278704" indent="0">
              <a:buNone/>
              <a:defRPr sz="1600" b="1"/>
            </a:lvl6pPr>
            <a:lvl7pPr marL="2734379" indent="0">
              <a:buNone/>
              <a:defRPr sz="1600" b="1"/>
            </a:lvl7pPr>
            <a:lvl8pPr marL="3190190" indent="0">
              <a:buNone/>
              <a:defRPr sz="1600" b="1"/>
            </a:lvl8pPr>
            <a:lvl9pPr marL="364593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6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789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9056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6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029" indent="0">
              <a:buNone/>
              <a:defRPr sz="1100"/>
            </a:lvl2pPr>
            <a:lvl3pPr marL="684151" indent="0">
              <a:buNone/>
              <a:defRPr sz="900"/>
            </a:lvl3pPr>
            <a:lvl4pPr marL="1026227" indent="0">
              <a:buNone/>
              <a:defRPr sz="800"/>
            </a:lvl4pPr>
            <a:lvl5pPr marL="1368302" indent="0">
              <a:buNone/>
              <a:defRPr sz="800"/>
            </a:lvl5pPr>
            <a:lvl6pPr marL="1710425" indent="0">
              <a:buNone/>
              <a:defRPr sz="800"/>
            </a:lvl6pPr>
            <a:lvl7pPr marL="2052452" indent="0">
              <a:buNone/>
              <a:defRPr sz="800"/>
            </a:lvl7pPr>
            <a:lvl8pPr marL="2394480" indent="0">
              <a:buNone/>
              <a:defRPr sz="800"/>
            </a:lvl8pPr>
            <a:lvl9pPr marL="273650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0899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6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029" indent="0">
              <a:buNone/>
              <a:defRPr sz="2100"/>
            </a:lvl2pPr>
            <a:lvl3pPr marL="684151" indent="0">
              <a:buNone/>
              <a:defRPr sz="1800"/>
            </a:lvl3pPr>
            <a:lvl4pPr marL="1026227" indent="0">
              <a:buNone/>
              <a:defRPr sz="1500"/>
            </a:lvl4pPr>
            <a:lvl5pPr marL="1368302" indent="0">
              <a:buNone/>
              <a:defRPr sz="1500"/>
            </a:lvl5pPr>
            <a:lvl6pPr marL="1710425" indent="0">
              <a:buNone/>
              <a:defRPr sz="1500"/>
            </a:lvl6pPr>
            <a:lvl7pPr marL="2052452" indent="0">
              <a:buNone/>
              <a:defRPr sz="1500"/>
            </a:lvl7pPr>
            <a:lvl8pPr marL="2394480" indent="0">
              <a:buNone/>
              <a:defRPr sz="1500"/>
            </a:lvl8pPr>
            <a:lvl9pPr marL="2736509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029" indent="0">
              <a:buNone/>
              <a:defRPr sz="1100"/>
            </a:lvl2pPr>
            <a:lvl3pPr marL="684151" indent="0">
              <a:buNone/>
              <a:defRPr sz="900"/>
            </a:lvl3pPr>
            <a:lvl4pPr marL="1026227" indent="0">
              <a:buNone/>
              <a:defRPr sz="800"/>
            </a:lvl4pPr>
            <a:lvl5pPr marL="1368302" indent="0">
              <a:buNone/>
              <a:defRPr sz="800"/>
            </a:lvl5pPr>
            <a:lvl6pPr marL="1710425" indent="0">
              <a:buNone/>
              <a:defRPr sz="800"/>
            </a:lvl6pPr>
            <a:lvl7pPr marL="2052452" indent="0">
              <a:buNone/>
              <a:defRPr sz="800"/>
            </a:lvl7pPr>
            <a:lvl8pPr marL="2394480" indent="0">
              <a:buNone/>
              <a:defRPr sz="800"/>
            </a:lvl8pPr>
            <a:lvl9pPr marL="273650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1269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2444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41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41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80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2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4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98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5666" indent="0">
              <a:buNone/>
              <a:defRPr sz="1400"/>
            </a:lvl2pPr>
            <a:lvl3pPr marL="911520" indent="0">
              <a:buNone/>
              <a:defRPr sz="1200"/>
            </a:lvl3pPr>
            <a:lvl4pPr marL="1367248" indent="0">
              <a:buNone/>
              <a:defRPr sz="1000"/>
            </a:lvl4pPr>
            <a:lvl5pPr marL="1823039" indent="0">
              <a:buNone/>
              <a:defRPr sz="1000"/>
            </a:lvl5pPr>
            <a:lvl6pPr marL="2278704" indent="0">
              <a:buNone/>
              <a:defRPr sz="1000"/>
            </a:lvl6pPr>
            <a:lvl7pPr marL="2734379" indent="0">
              <a:buNone/>
              <a:defRPr sz="1000"/>
            </a:lvl7pPr>
            <a:lvl8pPr marL="3190190" indent="0">
              <a:buNone/>
              <a:defRPr sz="1000"/>
            </a:lvl8pPr>
            <a:lvl9pPr marL="364593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6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80E59-70D9-4E1C-8A66-FB35E80F97B3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18487-4E1C-4DC5-9BEE-25A0B07C7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65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98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5666" indent="0">
              <a:buNone/>
              <a:defRPr sz="2800"/>
            </a:lvl2pPr>
            <a:lvl3pPr marL="911520" indent="0">
              <a:buNone/>
              <a:defRPr sz="2400"/>
            </a:lvl3pPr>
            <a:lvl4pPr marL="1367248" indent="0">
              <a:buNone/>
              <a:defRPr sz="2000"/>
            </a:lvl4pPr>
            <a:lvl5pPr marL="1823039" indent="0">
              <a:buNone/>
              <a:defRPr sz="2000"/>
            </a:lvl5pPr>
            <a:lvl6pPr marL="2278704" indent="0">
              <a:buNone/>
              <a:defRPr sz="2000"/>
            </a:lvl6pPr>
            <a:lvl7pPr marL="2734379" indent="0">
              <a:buNone/>
              <a:defRPr sz="2000"/>
            </a:lvl7pPr>
            <a:lvl8pPr marL="3190190" indent="0">
              <a:buNone/>
              <a:defRPr sz="2000"/>
            </a:lvl8pPr>
            <a:lvl9pPr marL="364593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5666" indent="0">
              <a:buNone/>
              <a:defRPr sz="1400"/>
            </a:lvl2pPr>
            <a:lvl3pPr marL="911520" indent="0">
              <a:buNone/>
              <a:defRPr sz="1200"/>
            </a:lvl3pPr>
            <a:lvl4pPr marL="1367248" indent="0">
              <a:buNone/>
              <a:defRPr sz="1000"/>
            </a:lvl4pPr>
            <a:lvl5pPr marL="1823039" indent="0">
              <a:buNone/>
              <a:defRPr sz="1000"/>
            </a:lvl5pPr>
            <a:lvl6pPr marL="2278704" indent="0">
              <a:buNone/>
              <a:defRPr sz="1000"/>
            </a:lvl6pPr>
            <a:lvl7pPr marL="2734379" indent="0">
              <a:buNone/>
              <a:defRPr sz="1000"/>
            </a:lvl7pPr>
            <a:lvl8pPr marL="3190190" indent="0">
              <a:buNone/>
              <a:defRPr sz="1000"/>
            </a:lvl8pPr>
            <a:lvl9pPr marL="364593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4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72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72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880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5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827DC-DA1B-4831-A7E0-65D300D36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5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627E-0190-47AB-BA6E-5604B688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2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889649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29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3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1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58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88B0B-D0AF-4917-A83B-DD900DF8F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9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B6587-5072-480B-B677-3B3C37BCA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5654" indent="0">
              <a:buNone/>
              <a:defRPr sz="2000" b="1"/>
            </a:lvl2pPr>
            <a:lvl3pPr marL="911498" indent="0">
              <a:buNone/>
              <a:defRPr sz="1800" b="1"/>
            </a:lvl3pPr>
            <a:lvl4pPr marL="1367214" indent="0">
              <a:buNone/>
              <a:defRPr sz="1600" b="1"/>
            </a:lvl4pPr>
            <a:lvl5pPr marL="1822994" indent="0">
              <a:buNone/>
              <a:defRPr sz="1600" b="1"/>
            </a:lvl5pPr>
            <a:lvl6pPr marL="2278647" indent="0">
              <a:buNone/>
              <a:defRPr sz="1600" b="1"/>
            </a:lvl6pPr>
            <a:lvl7pPr marL="2734311" indent="0">
              <a:buNone/>
              <a:defRPr sz="1600" b="1"/>
            </a:lvl7pPr>
            <a:lvl8pPr marL="3190110" indent="0">
              <a:buNone/>
              <a:defRPr sz="1600" b="1"/>
            </a:lvl8pPr>
            <a:lvl9pPr marL="36458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5654" indent="0">
              <a:buNone/>
              <a:defRPr sz="2000" b="1"/>
            </a:lvl2pPr>
            <a:lvl3pPr marL="911498" indent="0">
              <a:buNone/>
              <a:defRPr sz="1800" b="1"/>
            </a:lvl3pPr>
            <a:lvl4pPr marL="1367214" indent="0">
              <a:buNone/>
              <a:defRPr sz="1600" b="1"/>
            </a:lvl4pPr>
            <a:lvl5pPr marL="1822994" indent="0">
              <a:buNone/>
              <a:defRPr sz="1600" b="1"/>
            </a:lvl5pPr>
            <a:lvl6pPr marL="2278647" indent="0">
              <a:buNone/>
              <a:defRPr sz="1600" b="1"/>
            </a:lvl6pPr>
            <a:lvl7pPr marL="2734311" indent="0">
              <a:buNone/>
              <a:defRPr sz="1600" b="1"/>
            </a:lvl7pPr>
            <a:lvl8pPr marL="3190110" indent="0">
              <a:buNone/>
              <a:defRPr sz="1600" b="1"/>
            </a:lvl8pPr>
            <a:lvl9pPr marL="36458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D9D0B-C47F-4420-B2AA-E21E9C83B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166A4-2C35-486D-97E2-B6E2ECDC0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1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90715-A8A1-4A8E-93B2-87C749F3A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3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6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7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1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59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5D41-7AD9-44D1-8744-EC2F0E35A845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7B8C8-418E-4E35-8A78-C2ABE3E19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91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929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5654" indent="0">
              <a:buNone/>
              <a:defRPr sz="1200"/>
            </a:lvl2pPr>
            <a:lvl3pPr marL="911498" indent="0">
              <a:buNone/>
              <a:defRPr sz="1000"/>
            </a:lvl3pPr>
            <a:lvl4pPr marL="1367214" indent="0">
              <a:buNone/>
              <a:defRPr sz="900"/>
            </a:lvl4pPr>
            <a:lvl5pPr marL="1822994" indent="0">
              <a:buNone/>
              <a:defRPr sz="900"/>
            </a:lvl5pPr>
            <a:lvl6pPr marL="2278647" indent="0">
              <a:buNone/>
              <a:defRPr sz="900"/>
            </a:lvl6pPr>
            <a:lvl7pPr marL="2734311" indent="0">
              <a:buNone/>
              <a:defRPr sz="900"/>
            </a:lvl7pPr>
            <a:lvl8pPr marL="3190110" indent="0">
              <a:buNone/>
              <a:defRPr sz="900"/>
            </a:lvl8pPr>
            <a:lvl9pPr marL="36458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9EEDA-3D03-454E-B720-F02822BE7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654" indent="0">
              <a:buNone/>
              <a:defRPr sz="2800"/>
            </a:lvl2pPr>
            <a:lvl3pPr marL="911498" indent="0">
              <a:buNone/>
              <a:defRPr sz="2400"/>
            </a:lvl3pPr>
            <a:lvl4pPr marL="1367214" indent="0">
              <a:buNone/>
              <a:defRPr sz="2000"/>
            </a:lvl4pPr>
            <a:lvl5pPr marL="1822994" indent="0">
              <a:buNone/>
              <a:defRPr sz="2000"/>
            </a:lvl5pPr>
            <a:lvl6pPr marL="2278647" indent="0">
              <a:buNone/>
              <a:defRPr sz="2000"/>
            </a:lvl6pPr>
            <a:lvl7pPr marL="2734311" indent="0">
              <a:buNone/>
              <a:defRPr sz="2000"/>
            </a:lvl7pPr>
            <a:lvl8pPr marL="3190110" indent="0">
              <a:buNone/>
              <a:defRPr sz="2000"/>
            </a:lvl8pPr>
            <a:lvl9pPr marL="3645847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5654" indent="0">
              <a:buNone/>
              <a:defRPr sz="1200"/>
            </a:lvl2pPr>
            <a:lvl3pPr marL="911498" indent="0">
              <a:buNone/>
              <a:defRPr sz="1000"/>
            </a:lvl3pPr>
            <a:lvl4pPr marL="1367214" indent="0">
              <a:buNone/>
              <a:defRPr sz="900"/>
            </a:lvl4pPr>
            <a:lvl5pPr marL="1822994" indent="0">
              <a:buNone/>
              <a:defRPr sz="900"/>
            </a:lvl5pPr>
            <a:lvl6pPr marL="2278647" indent="0">
              <a:buNone/>
              <a:defRPr sz="900"/>
            </a:lvl6pPr>
            <a:lvl7pPr marL="2734311" indent="0">
              <a:buNone/>
              <a:defRPr sz="900"/>
            </a:lvl7pPr>
            <a:lvl8pPr marL="3190110" indent="0">
              <a:buNone/>
              <a:defRPr sz="900"/>
            </a:lvl8pPr>
            <a:lvl9pPr marL="36458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F101-CE12-4213-9E18-99BFF7295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B482A-8C31-456A-9892-8D5C2EE0D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294D1-3C72-4517-AB70-560C3D25F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2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786" indent="0" algn="ctr">
              <a:buNone/>
              <a:defRPr sz="1500"/>
            </a:lvl2pPr>
            <a:lvl3pPr marL="683692" indent="0" algn="ctr">
              <a:buNone/>
              <a:defRPr sz="1400"/>
            </a:lvl3pPr>
            <a:lvl4pPr marL="1025538" indent="0" algn="ctr">
              <a:buNone/>
              <a:defRPr sz="1200"/>
            </a:lvl4pPr>
            <a:lvl5pPr marL="1367384" indent="0" algn="ctr">
              <a:buNone/>
              <a:defRPr sz="1200"/>
            </a:lvl5pPr>
            <a:lvl6pPr marL="1709291" indent="0" algn="ctr">
              <a:buNone/>
              <a:defRPr sz="1200"/>
            </a:lvl6pPr>
            <a:lvl7pPr marL="2051075" indent="0" algn="ctr">
              <a:buNone/>
              <a:defRPr sz="1200"/>
            </a:lvl7pPr>
            <a:lvl8pPr marL="2392860" indent="0" algn="ctr">
              <a:buNone/>
              <a:defRPr sz="1200"/>
            </a:lvl8pPr>
            <a:lvl9pPr marL="273465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87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627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2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7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6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55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73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92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10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28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46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482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006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786" indent="0">
              <a:buNone/>
              <a:defRPr sz="1500" b="1"/>
            </a:lvl2pPr>
            <a:lvl3pPr marL="683692" indent="0">
              <a:buNone/>
              <a:defRPr sz="1400" b="1"/>
            </a:lvl3pPr>
            <a:lvl4pPr marL="1025538" indent="0">
              <a:buNone/>
              <a:defRPr sz="1200" b="1"/>
            </a:lvl4pPr>
            <a:lvl5pPr marL="1367384" indent="0">
              <a:buNone/>
              <a:defRPr sz="1200" b="1"/>
            </a:lvl5pPr>
            <a:lvl6pPr marL="1709291" indent="0">
              <a:buNone/>
              <a:defRPr sz="1200" b="1"/>
            </a:lvl6pPr>
            <a:lvl7pPr marL="2051075" indent="0">
              <a:buNone/>
              <a:defRPr sz="1200" b="1"/>
            </a:lvl7pPr>
            <a:lvl8pPr marL="2392860" indent="0">
              <a:buNone/>
              <a:defRPr sz="1200" b="1"/>
            </a:lvl8pPr>
            <a:lvl9pPr marL="273465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786" indent="0">
              <a:buNone/>
              <a:defRPr sz="1500" b="1"/>
            </a:lvl2pPr>
            <a:lvl3pPr marL="683692" indent="0">
              <a:buNone/>
              <a:defRPr sz="1400" b="1"/>
            </a:lvl3pPr>
            <a:lvl4pPr marL="1025538" indent="0">
              <a:buNone/>
              <a:defRPr sz="1200" b="1"/>
            </a:lvl4pPr>
            <a:lvl5pPr marL="1367384" indent="0">
              <a:buNone/>
              <a:defRPr sz="1200" b="1"/>
            </a:lvl5pPr>
            <a:lvl6pPr marL="1709291" indent="0">
              <a:buNone/>
              <a:defRPr sz="1200" b="1"/>
            </a:lvl6pPr>
            <a:lvl7pPr marL="2051075" indent="0">
              <a:buNone/>
              <a:defRPr sz="1200" b="1"/>
            </a:lvl7pPr>
            <a:lvl8pPr marL="2392860" indent="0">
              <a:buNone/>
              <a:defRPr sz="1200" b="1"/>
            </a:lvl8pPr>
            <a:lvl9pPr marL="273465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255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2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4FAB6-85A1-4867-A33F-455A5CEACCEF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F284-1915-4D5D-BAF6-B51385565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96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425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9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786" indent="0">
              <a:buNone/>
              <a:defRPr sz="1100"/>
            </a:lvl2pPr>
            <a:lvl3pPr marL="683692" indent="0">
              <a:buNone/>
              <a:defRPr sz="900"/>
            </a:lvl3pPr>
            <a:lvl4pPr marL="1025538" indent="0">
              <a:buNone/>
              <a:defRPr sz="800"/>
            </a:lvl4pPr>
            <a:lvl5pPr marL="1367384" indent="0">
              <a:buNone/>
              <a:defRPr sz="800"/>
            </a:lvl5pPr>
            <a:lvl6pPr marL="1709291" indent="0">
              <a:buNone/>
              <a:defRPr sz="800"/>
            </a:lvl6pPr>
            <a:lvl7pPr marL="2051075" indent="0">
              <a:buNone/>
              <a:defRPr sz="800"/>
            </a:lvl7pPr>
            <a:lvl8pPr marL="2392860" indent="0">
              <a:buNone/>
              <a:defRPr sz="800"/>
            </a:lvl8pPr>
            <a:lvl9pPr marL="273465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12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9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1786" indent="0">
              <a:buNone/>
              <a:defRPr sz="2100"/>
            </a:lvl2pPr>
            <a:lvl3pPr marL="683692" indent="0">
              <a:buNone/>
              <a:defRPr sz="1800"/>
            </a:lvl3pPr>
            <a:lvl4pPr marL="1025538" indent="0">
              <a:buNone/>
              <a:defRPr sz="1500"/>
            </a:lvl4pPr>
            <a:lvl5pPr marL="1367384" indent="0">
              <a:buNone/>
              <a:defRPr sz="1500"/>
            </a:lvl5pPr>
            <a:lvl6pPr marL="1709291" indent="0">
              <a:buNone/>
              <a:defRPr sz="1500"/>
            </a:lvl6pPr>
            <a:lvl7pPr marL="2051075" indent="0">
              <a:buNone/>
              <a:defRPr sz="1500"/>
            </a:lvl7pPr>
            <a:lvl8pPr marL="2392860" indent="0">
              <a:buNone/>
              <a:defRPr sz="1500"/>
            </a:lvl8pPr>
            <a:lvl9pPr marL="273465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786" indent="0">
              <a:buNone/>
              <a:defRPr sz="1100"/>
            </a:lvl2pPr>
            <a:lvl3pPr marL="683692" indent="0">
              <a:buNone/>
              <a:defRPr sz="900"/>
            </a:lvl3pPr>
            <a:lvl4pPr marL="1025538" indent="0">
              <a:buNone/>
              <a:defRPr sz="800"/>
            </a:lvl4pPr>
            <a:lvl5pPr marL="1367384" indent="0">
              <a:buNone/>
              <a:defRPr sz="800"/>
            </a:lvl5pPr>
            <a:lvl6pPr marL="1709291" indent="0">
              <a:buNone/>
              <a:defRPr sz="800"/>
            </a:lvl6pPr>
            <a:lvl7pPr marL="2051075" indent="0">
              <a:buNone/>
              <a:defRPr sz="800"/>
            </a:lvl7pPr>
            <a:lvl8pPr marL="2392860" indent="0">
              <a:buNone/>
              <a:defRPr sz="800"/>
            </a:lvl8pPr>
            <a:lvl9pPr marL="273465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359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17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6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6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700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975" indent="0" algn="ctr">
              <a:buNone/>
              <a:defRPr sz="1500"/>
            </a:lvl2pPr>
            <a:lvl3pPr marL="684049" indent="0" algn="ctr">
              <a:buNone/>
              <a:defRPr sz="1400"/>
            </a:lvl3pPr>
            <a:lvl4pPr marL="1026074" indent="0" algn="ctr">
              <a:buNone/>
              <a:defRPr sz="1200"/>
            </a:lvl4pPr>
            <a:lvl5pPr marL="1368098" indent="0" algn="ctr">
              <a:buNone/>
              <a:defRPr sz="1200"/>
            </a:lvl5pPr>
            <a:lvl6pPr marL="1710173" indent="0" algn="ctr">
              <a:buNone/>
              <a:defRPr sz="1200"/>
            </a:lvl6pPr>
            <a:lvl7pPr marL="2052146" indent="0" algn="ctr">
              <a:buNone/>
              <a:defRPr sz="1200"/>
            </a:lvl7pPr>
            <a:lvl8pPr marL="2394120" indent="0" algn="ctr">
              <a:buNone/>
              <a:defRPr sz="1200"/>
            </a:lvl8pPr>
            <a:lvl9pPr marL="27360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877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833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9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0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0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0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01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21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4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60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671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184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975" indent="0">
              <a:buNone/>
              <a:defRPr sz="1500" b="1"/>
            </a:lvl2pPr>
            <a:lvl3pPr marL="684049" indent="0">
              <a:buNone/>
              <a:defRPr sz="1400" b="1"/>
            </a:lvl3pPr>
            <a:lvl4pPr marL="1026074" indent="0">
              <a:buNone/>
              <a:defRPr sz="1200" b="1"/>
            </a:lvl4pPr>
            <a:lvl5pPr marL="1368098" indent="0">
              <a:buNone/>
              <a:defRPr sz="1200" b="1"/>
            </a:lvl5pPr>
            <a:lvl6pPr marL="1710173" indent="0">
              <a:buNone/>
              <a:defRPr sz="1200" b="1"/>
            </a:lvl6pPr>
            <a:lvl7pPr marL="2052146" indent="0">
              <a:buNone/>
              <a:defRPr sz="1200" b="1"/>
            </a:lvl7pPr>
            <a:lvl8pPr marL="2394120" indent="0">
              <a:buNone/>
              <a:defRPr sz="1200" b="1"/>
            </a:lvl8pPr>
            <a:lvl9pPr marL="27360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975" indent="0">
              <a:buNone/>
              <a:defRPr sz="1500" b="1"/>
            </a:lvl2pPr>
            <a:lvl3pPr marL="684049" indent="0">
              <a:buNone/>
              <a:defRPr sz="1400" b="1"/>
            </a:lvl3pPr>
            <a:lvl4pPr marL="1026074" indent="0">
              <a:buNone/>
              <a:defRPr sz="1200" b="1"/>
            </a:lvl4pPr>
            <a:lvl5pPr marL="1368098" indent="0">
              <a:buNone/>
              <a:defRPr sz="1200" b="1"/>
            </a:lvl5pPr>
            <a:lvl6pPr marL="1710173" indent="0">
              <a:buNone/>
              <a:defRPr sz="1200" b="1"/>
            </a:lvl6pPr>
            <a:lvl7pPr marL="2052146" indent="0">
              <a:buNone/>
              <a:defRPr sz="1200" b="1"/>
            </a:lvl7pPr>
            <a:lvl8pPr marL="2394120" indent="0">
              <a:buNone/>
              <a:defRPr sz="1200" b="1"/>
            </a:lvl8pPr>
            <a:lvl9pPr marL="27360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8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66" indent="0">
              <a:buNone/>
              <a:defRPr sz="2000" b="1"/>
            </a:lvl2pPr>
            <a:lvl3pPr marL="911520" indent="0">
              <a:buNone/>
              <a:defRPr sz="1800" b="1"/>
            </a:lvl3pPr>
            <a:lvl4pPr marL="1367248" indent="0">
              <a:buNone/>
              <a:defRPr sz="1600" b="1"/>
            </a:lvl4pPr>
            <a:lvl5pPr marL="1823039" indent="0">
              <a:buNone/>
              <a:defRPr sz="1600" b="1"/>
            </a:lvl5pPr>
            <a:lvl6pPr marL="2278704" indent="0">
              <a:buNone/>
              <a:defRPr sz="1600" b="1"/>
            </a:lvl6pPr>
            <a:lvl7pPr marL="2734379" indent="0">
              <a:buNone/>
              <a:defRPr sz="1600" b="1"/>
            </a:lvl7pPr>
            <a:lvl8pPr marL="3190190" indent="0">
              <a:buNone/>
              <a:defRPr sz="1600" b="1"/>
            </a:lvl8pPr>
            <a:lvl9pPr marL="364593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66" indent="0">
              <a:buNone/>
              <a:defRPr sz="2000" b="1"/>
            </a:lvl2pPr>
            <a:lvl3pPr marL="911520" indent="0">
              <a:buNone/>
              <a:defRPr sz="1800" b="1"/>
            </a:lvl3pPr>
            <a:lvl4pPr marL="1367248" indent="0">
              <a:buNone/>
              <a:defRPr sz="1600" b="1"/>
            </a:lvl4pPr>
            <a:lvl5pPr marL="1823039" indent="0">
              <a:buNone/>
              <a:defRPr sz="1600" b="1"/>
            </a:lvl5pPr>
            <a:lvl6pPr marL="2278704" indent="0">
              <a:buNone/>
              <a:defRPr sz="1600" b="1"/>
            </a:lvl6pPr>
            <a:lvl7pPr marL="2734379" indent="0">
              <a:buNone/>
              <a:defRPr sz="1600" b="1"/>
            </a:lvl7pPr>
            <a:lvl8pPr marL="3190190" indent="0">
              <a:buNone/>
              <a:defRPr sz="1600" b="1"/>
            </a:lvl8pPr>
            <a:lvl9pPr marL="364593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DD56B-464A-47FD-B24D-9C88DFC47E16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13D79-7FDA-4AF8-AC2F-3ABFB146E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295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196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559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7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975" indent="0">
              <a:buNone/>
              <a:defRPr sz="1100"/>
            </a:lvl2pPr>
            <a:lvl3pPr marL="684049" indent="0">
              <a:buNone/>
              <a:defRPr sz="900"/>
            </a:lvl3pPr>
            <a:lvl4pPr marL="1026074" indent="0">
              <a:buNone/>
              <a:defRPr sz="800"/>
            </a:lvl4pPr>
            <a:lvl5pPr marL="1368098" indent="0">
              <a:buNone/>
              <a:defRPr sz="800"/>
            </a:lvl5pPr>
            <a:lvl6pPr marL="1710173" indent="0">
              <a:buNone/>
              <a:defRPr sz="800"/>
            </a:lvl6pPr>
            <a:lvl7pPr marL="2052146" indent="0">
              <a:buNone/>
              <a:defRPr sz="800"/>
            </a:lvl7pPr>
            <a:lvl8pPr marL="2394120" indent="0">
              <a:buNone/>
              <a:defRPr sz="800"/>
            </a:lvl8pPr>
            <a:lvl9pPr marL="273609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48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7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1975" indent="0">
              <a:buNone/>
              <a:defRPr sz="2100"/>
            </a:lvl2pPr>
            <a:lvl3pPr marL="684049" indent="0">
              <a:buNone/>
              <a:defRPr sz="1800"/>
            </a:lvl3pPr>
            <a:lvl4pPr marL="1026074" indent="0">
              <a:buNone/>
              <a:defRPr sz="1500"/>
            </a:lvl4pPr>
            <a:lvl5pPr marL="1368098" indent="0">
              <a:buNone/>
              <a:defRPr sz="1500"/>
            </a:lvl5pPr>
            <a:lvl6pPr marL="1710173" indent="0">
              <a:buNone/>
              <a:defRPr sz="1500"/>
            </a:lvl6pPr>
            <a:lvl7pPr marL="2052146" indent="0">
              <a:buNone/>
              <a:defRPr sz="1500"/>
            </a:lvl7pPr>
            <a:lvl8pPr marL="2394120" indent="0">
              <a:buNone/>
              <a:defRPr sz="1500"/>
            </a:lvl8pPr>
            <a:lvl9pPr marL="273609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975" indent="0">
              <a:buNone/>
              <a:defRPr sz="1100"/>
            </a:lvl2pPr>
            <a:lvl3pPr marL="684049" indent="0">
              <a:buNone/>
              <a:defRPr sz="900"/>
            </a:lvl3pPr>
            <a:lvl4pPr marL="1026074" indent="0">
              <a:buNone/>
              <a:defRPr sz="800"/>
            </a:lvl4pPr>
            <a:lvl5pPr marL="1368098" indent="0">
              <a:buNone/>
              <a:defRPr sz="800"/>
            </a:lvl5pPr>
            <a:lvl6pPr marL="1710173" indent="0">
              <a:buNone/>
              <a:defRPr sz="800"/>
            </a:lvl6pPr>
            <a:lvl7pPr marL="2052146" indent="0">
              <a:buNone/>
              <a:defRPr sz="800"/>
            </a:lvl7pPr>
            <a:lvl8pPr marL="2394120" indent="0">
              <a:buNone/>
              <a:defRPr sz="800"/>
            </a:lvl8pPr>
            <a:lvl9pPr marL="273609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986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808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4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4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669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029" indent="0" algn="ctr">
              <a:buNone/>
              <a:defRPr sz="1500"/>
            </a:lvl2pPr>
            <a:lvl3pPr marL="684151" indent="0" algn="ctr">
              <a:buNone/>
              <a:defRPr sz="1400"/>
            </a:lvl3pPr>
            <a:lvl4pPr marL="1026227" indent="0" algn="ctr">
              <a:buNone/>
              <a:defRPr sz="1200"/>
            </a:lvl4pPr>
            <a:lvl5pPr marL="1368302" indent="0" algn="ctr">
              <a:buNone/>
              <a:defRPr sz="1200"/>
            </a:lvl5pPr>
            <a:lvl6pPr marL="1710425" indent="0" algn="ctr">
              <a:buNone/>
              <a:defRPr sz="1200"/>
            </a:lvl6pPr>
            <a:lvl7pPr marL="2052452" indent="0" algn="ctr">
              <a:buNone/>
              <a:defRPr sz="1200"/>
            </a:lvl7pPr>
            <a:lvl8pPr marL="2394480" indent="0" algn="ctr">
              <a:buNone/>
              <a:defRPr sz="1200"/>
            </a:lvl8pPr>
            <a:lvl9pPr marL="273650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571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924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0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1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2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3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04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24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44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65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495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0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6C54-982F-46F3-96DA-8FA8C15D1CDB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211B-7565-48A4-B665-F90C6B330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980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29" indent="0">
              <a:buNone/>
              <a:defRPr sz="1500" b="1"/>
            </a:lvl2pPr>
            <a:lvl3pPr marL="684151" indent="0">
              <a:buNone/>
              <a:defRPr sz="1400" b="1"/>
            </a:lvl3pPr>
            <a:lvl4pPr marL="1026227" indent="0">
              <a:buNone/>
              <a:defRPr sz="1200" b="1"/>
            </a:lvl4pPr>
            <a:lvl5pPr marL="1368302" indent="0">
              <a:buNone/>
              <a:defRPr sz="1200" b="1"/>
            </a:lvl5pPr>
            <a:lvl6pPr marL="1710425" indent="0">
              <a:buNone/>
              <a:defRPr sz="1200" b="1"/>
            </a:lvl6pPr>
            <a:lvl7pPr marL="2052452" indent="0">
              <a:buNone/>
              <a:defRPr sz="1200" b="1"/>
            </a:lvl7pPr>
            <a:lvl8pPr marL="2394480" indent="0">
              <a:buNone/>
              <a:defRPr sz="1200" b="1"/>
            </a:lvl8pPr>
            <a:lvl9pPr marL="273650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29" indent="0">
              <a:buNone/>
              <a:defRPr sz="1500" b="1"/>
            </a:lvl2pPr>
            <a:lvl3pPr marL="684151" indent="0">
              <a:buNone/>
              <a:defRPr sz="1400" b="1"/>
            </a:lvl3pPr>
            <a:lvl4pPr marL="1026227" indent="0">
              <a:buNone/>
              <a:defRPr sz="1200" b="1"/>
            </a:lvl4pPr>
            <a:lvl5pPr marL="1368302" indent="0">
              <a:buNone/>
              <a:defRPr sz="1200" b="1"/>
            </a:lvl5pPr>
            <a:lvl6pPr marL="1710425" indent="0">
              <a:buNone/>
              <a:defRPr sz="1200" b="1"/>
            </a:lvl6pPr>
            <a:lvl7pPr marL="2052452" indent="0">
              <a:buNone/>
              <a:defRPr sz="1200" b="1"/>
            </a:lvl7pPr>
            <a:lvl8pPr marL="2394480" indent="0">
              <a:buNone/>
              <a:defRPr sz="1200" b="1"/>
            </a:lvl8pPr>
            <a:lvl9pPr marL="273650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201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811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831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6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029" indent="0">
              <a:buNone/>
              <a:defRPr sz="1100"/>
            </a:lvl2pPr>
            <a:lvl3pPr marL="684151" indent="0">
              <a:buNone/>
              <a:defRPr sz="900"/>
            </a:lvl3pPr>
            <a:lvl4pPr marL="1026227" indent="0">
              <a:buNone/>
              <a:defRPr sz="800"/>
            </a:lvl4pPr>
            <a:lvl5pPr marL="1368302" indent="0">
              <a:buNone/>
              <a:defRPr sz="800"/>
            </a:lvl5pPr>
            <a:lvl6pPr marL="1710425" indent="0">
              <a:buNone/>
              <a:defRPr sz="800"/>
            </a:lvl6pPr>
            <a:lvl7pPr marL="2052452" indent="0">
              <a:buNone/>
              <a:defRPr sz="800"/>
            </a:lvl7pPr>
            <a:lvl8pPr marL="2394480" indent="0">
              <a:buNone/>
              <a:defRPr sz="800"/>
            </a:lvl8pPr>
            <a:lvl9pPr marL="273650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984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6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029" indent="0">
              <a:buNone/>
              <a:defRPr sz="2100"/>
            </a:lvl2pPr>
            <a:lvl3pPr marL="684151" indent="0">
              <a:buNone/>
              <a:defRPr sz="1800"/>
            </a:lvl3pPr>
            <a:lvl4pPr marL="1026227" indent="0">
              <a:buNone/>
              <a:defRPr sz="1500"/>
            </a:lvl4pPr>
            <a:lvl5pPr marL="1368302" indent="0">
              <a:buNone/>
              <a:defRPr sz="1500"/>
            </a:lvl5pPr>
            <a:lvl6pPr marL="1710425" indent="0">
              <a:buNone/>
              <a:defRPr sz="1500"/>
            </a:lvl6pPr>
            <a:lvl7pPr marL="2052452" indent="0">
              <a:buNone/>
              <a:defRPr sz="1500"/>
            </a:lvl7pPr>
            <a:lvl8pPr marL="2394480" indent="0">
              <a:buNone/>
              <a:defRPr sz="1500"/>
            </a:lvl8pPr>
            <a:lvl9pPr marL="2736509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029" indent="0">
              <a:buNone/>
              <a:defRPr sz="1100"/>
            </a:lvl2pPr>
            <a:lvl3pPr marL="684151" indent="0">
              <a:buNone/>
              <a:defRPr sz="900"/>
            </a:lvl3pPr>
            <a:lvl4pPr marL="1026227" indent="0">
              <a:buNone/>
              <a:defRPr sz="800"/>
            </a:lvl4pPr>
            <a:lvl5pPr marL="1368302" indent="0">
              <a:buNone/>
              <a:defRPr sz="800"/>
            </a:lvl5pPr>
            <a:lvl6pPr marL="1710425" indent="0">
              <a:buNone/>
              <a:defRPr sz="800"/>
            </a:lvl6pPr>
            <a:lvl7pPr marL="2052452" indent="0">
              <a:buNone/>
              <a:defRPr sz="800"/>
            </a:lvl7pPr>
            <a:lvl8pPr marL="2394480" indent="0">
              <a:buNone/>
              <a:defRPr sz="800"/>
            </a:lvl8pPr>
            <a:lvl9pPr marL="273650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8909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769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41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41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643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092" indent="0" algn="ctr">
              <a:buNone/>
              <a:defRPr sz="1500"/>
            </a:lvl2pPr>
            <a:lvl3pPr marL="684270" indent="0" algn="ctr">
              <a:buNone/>
              <a:defRPr sz="1400"/>
            </a:lvl3pPr>
            <a:lvl4pPr marL="1026405" indent="0" algn="ctr">
              <a:buNone/>
              <a:defRPr sz="1200"/>
            </a:lvl4pPr>
            <a:lvl5pPr marL="1368540" indent="0" algn="ctr">
              <a:buNone/>
              <a:defRPr sz="1200"/>
            </a:lvl5pPr>
            <a:lvl6pPr marL="1710719" indent="0" algn="ctr">
              <a:buNone/>
              <a:defRPr sz="1200"/>
            </a:lvl6pPr>
            <a:lvl7pPr marL="2052809" indent="0" algn="ctr">
              <a:buNone/>
              <a:defRPr sz="1200"/>
            </a:lvl7pPr>
            <a:lvl8pPr marL="2394900" indent="0" algn="ctr">
              <a:buNone/>
              <a:defRPr sz="1200"/>
            </a:lvl8pPr>
            <a:lvl9pPr marL="273699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8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191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9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0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2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4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5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07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28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4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69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8BA6D-E122-4FCC-82DC-35FDFEE88DA4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A11EB-EC01-4AF1-916D-72D8673F4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07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279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92" indent="0">
              <a:buNone/>
              <a:defRPr sz="1500" b="1"/>
            </a:lvl2pPr>
            <a:lvl3pPr marL="684270" indent="0">
              <a:buNone/>
              <a:defRPr sz="1400" b="1"/>
            </a:lvl3pPr>
            <a:lvl4pPr marL="1026405" indent="0">
              <a:buNone/>
              <a:defRPr sz="1200" b="1"/>
            </a:lvl4pPr>
            <a:lvl5pPr marL="1368540" indent="0">
              <a:buNone/>
              <a:defRPr sz="1200" b="1"/>
            </a:lvl5pPr>
            <a:lvl6pPr marL="1710719" indent="0">
              <a:buNone/>
              <a:defRPr sz="1200" b="1"/>
            </a:lvl6pPr>
            <a:lvl7pPr marL="2052809" indent="0">
              <a:buNone/>
              <a:defRPr sz="1200" b="1"/>
            </a:lvl7pPr>
            <a:lvl8pPr marL="2394900" indent="0">
              <a:buNone/>
              <a:defRPr sz="1200" b="1"/>
            </a:lvl8pPr>
            <a:lvl9pPr marL="273699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92" indent="0">
              <a:buNone/>
              <a:defRPr sz="1500" b="1"/>
            </a:lvl2pPr>
            <a:lvl3pPr marL="684270" indent="0">
              <a:buNone/>
              <a:defRPr sz="1400" b="1"/>
            </a:lvl3pPr>
            <a:lvl4pPr marL="1026405" indent="0">
              <a:buNone/>
              <a:defRPr sz="1200" b="1"/>
            </a:lvl4pPr>
            <a:lvl5pPr marL="1368540" indent="0">
              <a:buNone/>
              <a:defRPr sz="1200" b="1"/>
            </a:lvl5pPr>
            <a:lvl6pPr marL="1710719" indent="0">
              <a:buNone/>
              <a:defRPr sz="1200" b="1"/>
            </a:lvl6pPr>
            <a:lvl7pPr marL="2052809" indent="0">
              <a:buNone/>
              <a:defRPr sz="1200" b="1"/>
            </a:lvl7pPr>
            <a:lvl8pPr marL="2394900" indent="0">
              <a:buNone/>
              <a:defRPr sz="1200" b="1"/>
            </a:lvl8pPr>
            <a:lvl9pPr marL="273699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849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89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86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5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092" indent="0">
              <a:buNone/>
              <a:defRPr sz="1100"/>
            </a:lvl2pPr>
            <a:lvl3pPr marL="684270" indent="0">
              <a:buNone/>
              <a:defRPr sz="900"/>
            </a:lvl3pPr>
            <a:lvl4pPr marL="1026405" indent="0">
              <a:buNone/>
              <a:defRPr sz="800"/>
            </a:lvl4pPr>
            <a:lvl5pPr marL="1368540" indent="0">
              <a:buNone/>
              <a:defRPr sz="800"/>
            </a:lvl5pPr>
            <a:lvl6pPr marL="1710719" indent="0">
              <a:buNone/>
              <a:defRPr sz="800"/>
            </a:lvl6pPr>
            <a:lvl7pPr marL="2052809" indent="0">
              <a:buNone/>
              <a:defRPr sz="800"/>
            </a:lvl7pPr>
            <a:lvl8pPr marL="2394900" indent="0">
              <a:buNone/>
              <a:defRPr sz="800"/>
            </a:lvl8pPr>
            <a:lvl9pPr marL="273699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640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5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092" indent="0">
              <a:buNone/>
              <a:defRPr sz="2100"/>
            </a:lvl2pPr>
            <a:lvl3pPr marL="684270" indent="0">
              <a:buNone/>
              <a:defRPr sz="1800"/>
            </a:lvl3pPr>
            <a:lvl4pPr marL="1026405" indent="0">
              <a:buNone/>
              <a:defRPr sz="1500"/>
            </a:lvl4pPr>
            <a:lvl5pPr marL="1368540" indent="0">
              <a:buNone/>
              <a:defRPr sz="1500"/>
            </a:lvl5pPr>
            <a:lvl6pPr marL="1710719" indent="0">
              <a:buNone/>
              <a:defRPr sz="1500"/>
            </a:lvl6pPr>
            <a:lvl7pPr marL="2052809" indent="0">
              <a:buNone/>
              <a:defRPr sz="1500"/>
            </a:lvl7pPr>
            <a:lvl8pPr marL="2394900" indent="0">
              <a:buNone/>
              <a:defRPr sz="1500"/>
            </a:lvl8pPr>
            <a:lvl9pPr marL="273699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092" indent="0">
              <a:buNone/>
              <a:defRPr sz="1100"/>
            </a:lvl2pPr>
            <a:lvl3pPr marL="684270" indent="0">
              <a:buNone/>
              <a:defRPr sz="900"/>
            </a:lvl3pPr>
            <a:lvl4pPr marL="1026405" indent="0">
              <a:buNone/>
              <a:defRPr sz="800"/>
            </a:lvl4pPr>
            <a:lvl5pPr marL="1368540" indent="0">
              <a:buNone/>
              <a:defRPr sz="800"/>
            </a:lvl5pPr>
            <a:lvl6pPr marL="1710719" indent="0">
              <a:buNone/>
              <a:defRPr sz="800"/>
            </a:lvl6pPr>
            <a:lvl7pPr marL="2052809" indent="0">
              <a:buNone/>
              <a:defRPr sz="800"/>
            </a:lvl7pPr>
            <a:lvl8pPr marL="2394900" indent="0">
              <a:buNone/>
              <a:defRPr sz="800"/>
            </a:lvl8pPr>
            <a:lvl9pPr marL="273699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276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337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3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3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872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173" indent="0" algn="ctr">
              <a:buNone/>
              <a:defRPr sz="1500"/>
            </a:lvl2pPr>
            <a:lvl3pPr marL="684423" indent="0" algn="ctr">
              <a:buNone/>
              <a:defRPr sz="1400"/>
            </a:lvl3pPr>
            <a:lvl4pPr marL="1026635" indent="0" algn="ctr">
              <a:buNone/>
              <a:defRPr sz="1200"/>
            </a:lvl4pPr>
            <a:lvl5pPr marL="1368846" indent="0" algn="ctr">
              <a:buNone/>
              <a:defRPr sz="1200"/>
            </a:lvl5pPr>
            <a:lvl6pPr marL="1711097" indent="0" algn="ctr">
              <a:buNone/>
              <a:defRPr sz="1200"/>
            </a:lvl6pPr>
            <a:lvl7pPr marL="2053268" indent="0" algn="ctr">
              <a:buNone/>
              <a:defRPr sz="1200"/>
            </a:lvl7pPr>
            <a:lvl8pPr marL="2395440" indent="0" algn="ctr">
              <a:buNone/>
              <a:defRPr sz="1200"/>
            </a:lvl8pPr>
            <a:lvl9pPr marL="273761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624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0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1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5666" indent="0">
              <a:buNone/>
              <a:defRPr sz="1200"/>
            </a:lvl2pPr>
            <a:lvl3pPr marL="911520" indent="0">
              <a:buNone/>
              <a:defRPr sz="1000"/>
            </a:lvl3pPr>
            <a:lvl4pPr marL="1367248" indent="0">
              <a:buNone/>
              <a:defRPr sz="900"/>
            </a:lvl4pPr>
            <a:lvl5pPr marL="1823039" indent="0">
              <a:buNone/>
              <a:defRPr sz="900"/>
            </a:lvl5pPr>
            <a:lvl6pPr marL="2278704" indent="0">
              <a:buNone/>
              <a:defRPr sz="900"/>
            </a:lvl6pPr>
            <a:lvl7pPr marL="2734379" indent="0">
              <a:buNone/>
              <a:defRPr sz="900"/>
            </a:lvl7pPr>
            <a:lvl8pPr marL="3190190" indent="0">
              <a:buNone/>
              <a:defRPr sz="900"/>
            </a:lvl8pPr>
            <a:lvl9pPr marL="364593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2FEF-C05B-480B-A269-E526AA06BC29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4E88-8EB9-4BCA-A74C-6BC93EFAD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012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8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1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4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8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0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32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54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76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510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401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73" indent="0">
              <a:buNone/>
              <a:defRPr sz="1500" b="1"/>
            </a:lvl2pPr>
            <a:lvl3pPr marL="684423" indent="0">
              <a:buNone/>
              <a:defRPr sz="1400" b="1"/>
            </a:lvl3pPr>
            <a:lvl4pPr marL="1026635" indent="0">
              <a:buNone/>
              <a:defRPr sz="1200" b="1"/>
            </a:lvl4pPr>
            <a:lvl5pPr marL="1368846" indent="0">
              <a:buNone/>
              <a:defRPr sz="1200" b="1"/>
            </a:lvl5pPr>
            <a:lvl6pPr marL="1711097" indent="0">
              <a:buNone/>
              <a:defRPr sz="1200" b="1"/>
            </a:lvl6pPr>
            <a:lvl7pPr marL="2053268" indent="0">
              <a:buNone/>
              <a:defRPr sz="1200" b="1"/>
            </a:lvl7pPr>
            <a:lvl8pPr marL="2395440" indent="0">
              <a:buNone/>
              <a:defRPr sz="1200" b="1"/>
            </a:lvl8pPr>
            <a:lvl9pPr marL="273761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73" indent="0">
              <a:buNone/>
              <a:defRPr sz="1500" b="1"/>
            </a:lvl2pPr>
            <a:lvl3pPr marL="684423" indent="0">
              <a:buNone/>
              <a:defRPr sz="1400" b="1"/>
            </a:lvl3pPr>
            <a:lvl4pPr marL="1026635" indent="0">
              <a:buNone/>
              <a:defRPr sz="1200" b="1"/>
            </a:lvl4pPr>
            <a:lvl5pPr marL="1368846" indent="0">
              <a:buNone/>
              <a:defRPr sz="1200" b="1"/>
            </a:lvl5pPr>
            <a:lvl6pPr marL="1711097" indent="0">
              <a:buNone/>
              <a:defRPr sz="1200" b="1"/>
            </a:lvl6pPr>
            <a:lvl7pPr marL="2053268" indent="0">
              <a:buNone/>
              <a:defRPr sz="1200" b="1"/>
            </a:lvl7pPr>
            <a:lvl8pPr marL="2395440" indent="0">
              <a:buNone/>
              <a:defRPr sz="1200" b="1"/>
            </a:lvl8pPr>
            <a:lvl9pPr marL="273761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461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412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087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5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173" indent="0">
              <a:buNone/>
              <a:defRPr sz="1100"/>
            </a:lvl2pPr>
            <a:lvl3pPr marL="684423" indent="0">
              <a:buNone/>
              <a:defRPr sz="900"/>
            </a:lvl3pPr>
            <a:lvl4pPr marL="1026635" indent="0">
              <a:buNone/>
              <a:defRPr sz="800"/>
            </a:lvl4pPr>
            <a:lvl5pPr marL="1368846" indent="0">
              <a:buNone/>
              <a:defRPr sz="800"/>
            </a:lvl5pPr>
            <a:lvl6pPr marL="1711097" indent="0">
              <a:buNone/>
              <a:defRPr sz="800"/>
            </a:lvl6pPr>
            <a:lvl7pPr marL="2053268" indent="0">
              <a:buNone/>
              <a:defRPr sz="800"/>
            </a:lvl7pPr>
            <a:lvl8pPr marL="2395440" indent="0">
              <a:buNone/>
              <a:defRPr sz="800"/>
            </a:lvl8pPr>
            <a:lvl9pPr marL="273761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910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5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173" indent="0">
              <a:buNone/>
              <a:defRPr sz="2100"/>
            </a:lvl2pPr>
            <a:lvl3pPr marL="684423" indent="0">
              <a:buNone/>
              <a:defRPr sz="1800"/>
            </a:lvl3pPr>
            <a:lvl4pPr marL="1026635" indent="0">
              <a:buNone/>
              <a:defRPr sz="1500"/>
            </a:lvl4pPr>
            <a:lvl5pPr marL="1368846" indent="0">
              <a:buNone/>
              <a:defRPr sz="1500"/>
            </a:lvl5pPr>
            <a:lvl6pPr marL="1711097" indent="0">
              <a:buNone/>
              <a:defRPr sz="1500"/>
            </a:lvl6pPr>
            <a:lvl7pPr marL="2053268" indent="0">
              <a:buNone/>
              <a:defRPr sz="1500"/>
            </a:lvl7pPr>
            <a:lvl8pPr marL="2395440" indent="0">
              <a:buNone/>
              <a:defRPr sz="1500"/>
            </a:lvl8pPr>
            <a:lvl9pPr marL="2737613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173" indent="0">
              <a:buNone/>
              <a:defRPr sz="1100"/>
            </a:lvl2pPr>
            <a:lvl3pPr marL="684423" indent="0">
              <a:buNone/>
              <a:defRPr sz="900"/>
            </a:lvl3pPr>
            <a:lvl4pPr marL="1026635" indent="0">
              <a:buNone/>
              <a:defRPr sz="800"/>
            </a:lvl4pPr>
            <a:lvl5pPr marL="1368846" indent="0">
              <a:buNone/>
              <a:defRPr sz="800"/>
            </a:lvl5pPr>
            <a:lvl6pPr marL="1711097" indent="0">
              <a:buNone/>
              <a:defRPr sz="800"/>
            </a:lvl6pPr>
            <a:lvl7pPr marL="2053268" indent="0">
              <a:buNone/>
              <a:defRPr sz="800"/>
            </a:lvl7pPr>
            <a:lvl8pPr marL="2395440" indent="0">
              <a:buNone/>
              <a:defRPr sz="800"/>
            </a:lvl8pPr>
            <a:lvl9pPr marL="273761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066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846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2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2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129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362" indent="0" algn="ctr">
              <a:buNone/>
              <a:defRPr sz="1500"/>
            </a:lvl2pPr>
            <a:lvl3pPr marL="684780" indent="0" algn="ctr">
              <a:buNone/>
              <a:defRPr sz="1400"/>
            </a:lvl3pPr>
            <a:lvl4pPr marL="1027170" indent="0" algn="ctr">
              <a:buNone/>
              <a:defRPr sz="1200"/>
            </a:lvl4pPr>
            <a:lvl5pPr marL="1369560" indent="0" algn="ctr">
              <a:buNone/>
              <a:defRPr sz="1200"/>
            </a:lvl5pPr>
            <a:lvl6pPr marL="1711979" indent="0" algn="ctr">
              <a:buNone/>
              <a:defRPr sz="1200"/>
            </a:lvl6pPr>
            <a:lvl7pPr marL="2054339" indent="0" algn="ctr">
              <a:buNone/>
              <a:defRPr sz="1200"/>
            </a:lvl7pPr>
            <a:lvl8pPr marL="2396700" indent="0" algn="ctr">
              <a:buNone/>
              <a:defRPr sz="1200"/>
            </a:lvl8pPr>
            <a:lvl9pPr marL="273906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1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666" indent="0">
              <a:buNone/>
              <a:defRPr sz="2800"/>
            </a:lvl2pPr>
            <a:lvl3pPr marL="911520" indent="0">
              <a:buNone/>
              <a:defRPr sz="2400"/>
            </a:lvl3pPr>
            <a:lvl4pPr marL="1367248" indent="0">
              <a:buNone/>
              <a:defRPr sz="2000"/>
            </a:lvl4pPr>
            <a:lvl5pPr marL="1823039" indent="0">
              <a:buNone/>
              <a:defRPr sz="2000"/>
            </a:lvl5pPr>
            <a:lvl6pPr marL="2278704" indent="0">
              <a:buNone/>
              <a:defRPr sz="2000"/>
            </a:lvl6pPr>
            <a:lvl7pPr marL="2734379" indent="0">
              <a:buNone/>
              <a:defRPr sz="2000"/>
            </a:lvl7pPr>
            <a:lvl8pPr marL="3190190" indent="0">
              <a:buNone/>
              <a:defRPr sz="2000"/>
            </a:lvl8pPr>
            <a:lvl9pPr marL="364593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3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5666" indent="0">
              <a:buNone/>
              <a:defRPr sz="1200"/>
            </a:lvl2pPr>
            <a:lvl3pPr marL="911520" indent="0">
              <a:buNone/>
              <a:defRPr sz="1000"/>
            </a:lvl3pPr>
            <a:lvl4pPr marL="1367248" indent="0">
              <a:buNone/>
              <a:defRPr sz="900"/>
            </a:lvl4pPr>
            <a:lvl5pPr marL="1823039" indent="0">
              <a:buNone/>
              <a:defRPr sz="900"/>
            </a:lvl5pPr>
            <a:lvl6pPr marL="2278704" indent="0">
              <a:buNone/>
              <a:defRPr sz="900"/>
            </a:lvl6pPr>
            <a:lvl7pPr marL="2734379" indent="0">
              <a:buNone/>
              <a:defRPr sz="900"/>
            </a:lvl7pPr>
            <a:lvl8pPr marL="3190190" indent="0">
              <a:buNone/>
              <a:defRPr sz="900"/>
            </a:lvl8pPr>
            <a:lvl9pPr marL="364593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AF197-D691-4E49-9B81-2B46B44920CF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7C212-B4B1-4CA4-B6AC-A92232779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272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416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6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3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1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5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9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3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703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149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362" indent="0">
              <a:buNone/>
              <a:defRPr sz="1500" b="1"/>
            </a:lvl2pPr>
            <a:lvl3pPr marL="684780" indent="0">
              <a:buNone/>
              <a:defRPr sz="1400" b="1"/>
            </a:lvl3pPr>
            <a:lvl4pPr marL="1027170" indent="0">
              <a:buNone/>
              <a:defRPr sz="1200" b="1"/>
            </a:lvl4pPr>
            <a:lvl5pPr marL="1369560" indent="0">
              <a:buNone/>
              <a:defRPr sz="1200" b="1"/>
            </a:lvl5pPr>
            <a:lvl6pPr marL="1711979" indent="0">
              <a:buNone/>
              <a:defRPr sz="1200" b="1"/>
            </a:lvl6pPr>
            <a:lvl7pPr marL="2054339" indent="0">
              <a:buNone/>
              <a:defRPr sz="1200" b="1"/>
            </a:lvl7pPr>
            <a:lvl8pPr marL="2396700" indent="0">
              <a:buNone/>
              <a:defRPr sz="1200" b="1"/>
            </a:lvl8pPr>
            <a:lvl9pPr marL="273906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362" indent="0">
              <a:buNone/>
              <a:defRPr sz="1500" b="1"/>
            </a:lvl2pPr>
            <a:lvl3pPr marL="684780" indent="0">
              <a:buNone/>
              <a:defRPr sz="1400" b="1"/>
            </a:lvl3pPr>
            <a:lvl4pPr marL="1027170" indent="0">
              <a:buNone/>
              <a:defRPr sz="1200" b="1"/>
            </a:lvl4pPr>
            <a:lvl5pPr marL="1369560" indent="0">
              <a:buNone/>
              <a:defRPr sz="1200" b="1"/>
            </a:lvl5pPr>
            <a:lvl6pPr marL="1711979" indent="0">
              <a:buNone/>
              <a:defRPr sz="1200" b="1"/>
            </a:lvl6pPr>
            <a:lvl7pPr marL="2054339" indent="0">
              <a:buNone/>
              <a:defRPr sz="1200" b="1"/>
            </a:lvl7pPr>
            <a:lvl8pPr marL="2396700" indent="0">
              <a:buNone/>
              <a:defRPr sz="1200" b="1"/>
            </a:lvl8pPr>
            <a:lvl9pPr marL="273906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544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364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238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2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362" indent="0">
              <a:buNone/>
              <a:defRPr sz="1100"/>
            </a:lvl2pPr>
            <a:lvl3pPr marL="684780" indent="0">
              <a:buNone/>
              <a:defRPr sz="900"/>
            </a:lvl3pPr>
            <a:lvl4pPr marL="1027170" indent="0">
              <a:buNone/>
              <a:defRPr sz="800"/>
            </a:lvl4pPr>
            <a:lvl5pPr marL="1369560" indent="0">
              <a:buNone/>
              <a:defRPr sz="800"/>
            </a:lvl5pPr>
            <a:lvl6pPr marL="1711979" indent="0">
              <a:buNone/>
              <a:defRPr sz="800"/>
            </a:lvl6pPr>
            <a:lvl7pPr marL="2054339" indent="0">
              <a:buNone/>
              <a:defRPr sz="800"/>
            </a:lvl7pPr>
            <a:lvl8pPr marL="2396700" indent="0">
              <a:buNone/>
              <a:defRPr sz="800"/>
            </a:lvl8pPr>
            <a:lvl9pPr marL="273906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877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2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362" indent="0">
              <a:buNone/>
              <a:defRPr sz="2100"/>
            </a:lvl2pPr>
            <a:lvl3pPr marL="684780" indent="0">
              <a:buNone/>
              <a:defRPr sz="1800"/>
            </a:lvl3pPr>
            <a:lvl4pPr marL="1027170" indent="0">
              <a:buNone/>
              <a:defRPr sz="1500"/>
            </a:lvl4pPr>
            <a:lvl5pPr marL="1369560" indent="0">
              <a:buNone/>
              <a:defRPr sz="1500"/>
            </a:lvl5pPr>
            <a:lvl6pPr marL="1711979" indent="0">
              <a:buNone/>
              <a:defRPr sz="1500"/>
            </a:lvl6pPr>
            <a:lvl7pPr marL="2054339" indent="0">
              <a:buNone/>
              <a:defRPr sz="1500"/>
            </a:lvl7pPr>
            <a:lvl8pPr marL="2396700" indent="0">
              <a:buNone/>
              <a:defRPr sz="1500"/>
            </a:lvl8pPr>
            <a:lvl9pPr marL="273906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362" indent="0">
              <a:buNone/>
              <a:defRPr sz="1100"/>
            </a:lvl2pPr>
            <a:lvl3pPr marL="684780" indent="0">
              <a:buNone/>
              <a:defRPr sz="900"/>
            </a:lvl3pPr>
            <a:lvl4pPr marL="1027170" indent="0">
              <a:buNone/>
              <a:defRPr sz="800"/>
            </a:lvl4pPr>
            <a:lvl5pPr marL="1369560" indent="0">
              <a:buNone/>
              <a:defRPr sz="800"/>
            </a:lvl5pPr>
            <a:lvl6pPr marL="1711979" indent="0">
              <a:buNone/>
              <a:defRPr sz="800"/>
            </a:lvl6pPr>
            <a:lvl7pPr marL="2054339" indent="0">
              <a:buNone/>
              <a:defRPr sz="800"/>
            </a:lvl7pPr>
            <a:lvl8pPr marL="2396700" indent="0">
              <a:buNone/>
              <a:defRPr sz="800"/>
            </a:lvl8pPr>
            <a:lvl9pPr marL="273906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967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838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0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0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2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84" tIns="45592" rIns="91184" bIns="455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84" tIns="45592" rIns="91184" bIns="455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184" tIns="45592" rIns="91184" bIns="4559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746552-3E52-4461-96D5-418B56DE9971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184" tIns="45592" rIns="91184" bIns="4559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184" tIns="45592" rIns="91184" bIns="4559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932805-238F-4C54-BE9E-C4428F1C6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56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152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724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303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750" indent="-341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45" indent="-2848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353" indent="-22783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080" indent="-22783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871" indent="-22783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536" indent="-227832" algn="l" defTabSz="911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328" indent="-227832" algn="l" defTabSz="911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057" indent="-227832" algn="l" defTabSz="911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3794" indent="-227832" algn="l" defTabSz="911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66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520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248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039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704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379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190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938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07" tIns="34289" rIns="68507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07" tIns="34289" rIns="68507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07" tIns="34289" rIns="6850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67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967" fontAlgn="auto">
                <a:spcBef>
                  <a:spcPts val="0"/>
                </a:spcBef>
                <a:spcAft>
                  <a:spcPts val="0"/>
                </a:spcAft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07" tIns="34289" rIns="6850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6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07" tIns="34289" rIns="6850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67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96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76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496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54" indent="-171254" algn="l" defTabSz="68496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61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220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680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141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647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131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614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121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61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967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451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934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441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900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360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821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25" tIns="34289" rIns="68525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25" tIns="34289" rIns="68525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25" tIns="34289" rIns="68525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71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171" fontAlgn="auto">
                <a:spcBef>
                  <a:spcPts val="0"/>
                </a:spcBef>
                <a:spcAft>
                  <a:spcPts val="0"/>
                </a:spcAft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25" tIns="34289" rIns="68525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7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25" tIns="34289" rIns="68525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71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1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48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68517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02" indent="-171302" algn="l" defTabSz="68517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05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472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040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609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211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97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5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69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171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57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45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512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49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41" tIns="34289" rIns="68541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41" tIns="34289" rIns="68541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41" tIns="34289" rIns="6854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58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358" fontAlgn="auto">
                <a:spcBef>
                  <a:spcPts val="0"/>
                </a:spcBef>
                <a:spcAft>
                  <a:spcPts val="0"/>
                </a:spcAft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41" tIns="34289" rIns="6854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58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41" tIns="34289" rIns="6854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58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35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34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68535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46" indent="-171346" algn="l" defTabSz="68535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37" indent="-171346" algn="l" defTabSz="6853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703" indent="-171346" algn="l" defTabSz="6853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370" indent="-171346" algn="l" defTabSz="6853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038" indent="-171346" algn="l" defTabSz="6853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728" indent="-171346" algn="l" defTabSz="6853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407" indent="-171346" algn="l" defTabSz="6853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086" indent="-171346" algn="l" defTabSz="6853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777" indent="-171346" algn="l" defTabSz="6853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68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58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37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716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407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073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740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408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59" tIns="34289" rIns="6855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9" tIns="34289" rIns="6855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62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562" fontAlgn="auto">
                <a:spcBef>
                  <a:spcPts val="0"/>
                </a:spcBef>
                <a:spcAft>
                  <a:spcPts val="0"/>
                </a:spcAft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6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62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56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78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68556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4" indent="-171394" algn="l" defTabSz="6855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81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55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30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06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92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73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54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41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62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43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24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11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85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6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3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783" fontAlgn="auto">
                <a:spcBef>
                  <a:spcPts val="0"/>
                </a:spcBef>
                <a:spcAft>
                  <a:spcPts val="0"/>
                </a:spcAft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78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43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435" tIns="34289" rIns="68435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435" tIns="34289" rIns="68435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35" tIns="34289" rIns="68435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151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4151" fontAlgn="auto">
                <a:spcBef>
                  <a:spcPts val="0"/>
                </a:spcBef>
                <a:spcAft>
                  <a:spcPts val="0"/>
                </a:spcAft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35" tIns="34289" rIns="68435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15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35" tIns="34289" rIns="68435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151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415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092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68415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62" indent="-171062" algn="l" defTabSz="68415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185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212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240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269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391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467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542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7665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029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151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227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302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425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452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480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509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184" tIns="45592" rIns="91184" bIns="4559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184" tIns="45592" rIns="91184" bIns="4559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184" tIns="45592" rIns="91184" bIns="4559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184" tIns="45592" rIns="91184" bIns="4559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184" tIns="45592" rIns="91184" bIns="455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97FEE9-D6E1-42CE-8DC1-188A320F07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95835" y="5175647"/>
            <a:ext cx="3924887" cy="114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9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xStyles>
    <p:titleStyle>
      <a:lvl1pPr algn="l" defTabSz="91152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832" indent="-227832" algn="l" defTabSz="91152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24" indent="-227832" algn="l" defTabSz="9115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353" indent="-227832" algn="l" defTabSz="9115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080" indent="-227832" algn="l" defTabSz="9115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871" indent="-227832" algn="l" defTabSz="9115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536" indent="-227832" algn="l" defTabSz="9115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328" indent="-227832" algn="l" defTabSz="9115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057" indent="-227832" algn="l" defTabSz="9115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3794" indent="-227832" algn="l" defTabSz="9115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66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520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248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039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704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379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190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938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620000" cy="857250"/>
          </a:xfrm>
          <a:prstGeom prst="rect">
            <a:avLst/>
          </a:prstGeom>
        </p:spPr>
        <p:txBody>
          <a:bodyPr vert="horz" lIns="91182" tIns="45591" rIns="91182" bIns="45591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7620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82" tIns="45591" rIns="91182" bIns="455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2" tIns="45591" rIns="91182" bIns="45591" anchor="ctr"/>
          <a:lstStyle/>
          <a:p>
            <a:pPr algn="ctr" defTabSz="683624" eaLnBrk="0" hangingPunct="0"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2" tIns="45591" rIns="91182" bIns="45591" anchor="ctr"/>
          <a:lstStyle/>
          <a:p>
            <a:pPr algn="ctr" defTabSz="683624" eaLnBrk="0" hangingPunct="0"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354" y="4237038"/>
            <a:ext cx="549275" cy="296862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 smtClean="0">
                <a:solidFill>
                  <a:srgbClr val="FFFFFF"/>
                </a:solidFill>
              </a:defRPr>
            </a:lvl1pPr>
          </a:lstStyle>
          <a:p>
            <a:pPr defTabSz="683624" eaLnBrk="0" hangingPunct="0">
              <a:defRPr/>
            </a:pPr>
            <a:fld id="{D0859E6E-2634-4B79-8477-DFB0034A3D5A}" type="slidenum">
              <a:rPr lang="en-US" smtClean="0">
                <a:latin typeface="Arial" charset="0"/>
              </a:rPr>
              <a:pPr defTabSz="683624" eaLnBrk="0" hangingPunct="0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3654" y="2990979"/>
            <a:ext cx="1774825" cy="365125"/>
          </a:xfrm>
          <a:prstGeom prst="rect">
            <a:avLst/>
          </a:prstGeom>
        </p:spPr>
        <p:txBody>
          <a:bodyPr vert="horz" lIns="91182" tIns="45591" rIns="91182" bIns="45591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defTabSz="683624" eaLnBrk="0" hangingPunct="0">
              <a:defRPr/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538" y="1189079"/>
            <a:ext cx="1828800" cy="365125"/>
          </a:xfrm>
          <a:prstGeom prst="rect">
            <a:avLst/>
          </a:prstGeom>
        </p:spPr>
        <p:txBody>
          <a:bodyPr vert="horz" lIns="91182" tIns="45591" rIns="91182" bIns="45591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defTabSz="683624" eaLnBrk="0" hangingPunct="0">
              <a:defRPr/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5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5654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1498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67214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2994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1741" indent="-227826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7699" indent="-227826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663" indent="-227826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5397" indent="-227826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9133" indent="-227826" algn="l" rtl="0" fontAlgn="base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1786" indent="-182300" algn="l" defTabSz="91149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4048" indent="-182300" algn="l" defTabSz="911498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96348" indent="-182300" algn="l" defTabSz="911498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78647" indent="-182300" algn="l" defTabSz="911498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54" algn="l" defTabSz="911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498" algn="l" defTabSz="911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214" algn="l" defTabSz="911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994" algn="l" defTabSz="911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647" algn="l" defTabSz="911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311" algn="l" defTabSz="911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110" algn="l" defTabSz="911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847" algn="l" defTabSz="911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394" tIns="34289" rIns="68394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394" tIns="34289" rIns="68394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394" tIns="34289" rIns="68394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692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3692" fontAlgn="auto">
                <a:spcBef>
                  <a:spcPts val="0"/>
                </a:spcBef>
                <a:spcAft>
                  <a:spcPts val="0"/>
                </a:spcAft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394" tIns="34289" rIns="68394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69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394" tIns="34289" rIns="68394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692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369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52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369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954" indent="-170954" algn="l" defTabSz="68369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861" indent="-170954" algn="l" defTabSz="6836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4645" indent="-170954" algn="l" defTabSz="6836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430" indent="-170954" algn="l" defTabSz="6836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8216" indent="-170954" algn="l" defTabSz="6836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0122" indent="-170954" algn="l" defTabSz="6836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969" indent="-170954" algn="l" defTabSz="6836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3814" indent="-170954" algn="l" defTabSz="6836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5721" indent="-170954" algn="l" defTabSz="6836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786" algn="l" defTabSz="683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3692" algn="l" defTabSz="683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538" algn="l" defTabSz="683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7384" algn="l" defTabSz="683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291" algn="l" defTabSz="683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1075" algn="l" defTabSz="683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2860" algn="l" defTabSz="683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4651" algn="l" defTabSz="683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426" tIns="34289" rIns="68426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426" tIns="34289" rIns="68426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26" tIns="34289" rIns="6842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049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049" fontAlgn="auto">
                <a:spcBef>
                  <a:spcPts val="0"/>
                </a:spcBef>
                <a:spcAft>
                  <a:spcPts val="0"/>
                </a:spcAft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26" tIns="34289" rIns="6842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04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26" tIns="34289" rIns="6842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049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04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68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40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38" indent="-171038" algn="l" defTabSz="6840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113" indent="-171038" algn="l" defTabSz="6840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086" indent="-171038" algn="l" defTabSz="6840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060" indent="-171038" algn="l" defTabSz="6840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035" indent="-171038" algn="l" defTabSz="6840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109" indent="-171038" algn="l" defTabSz="6840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134" indent="-171038" algn="l" defTabSz="6840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158" indent="-171038" algn="l" defTabSz="6840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7233" indent="-171038" algn="l" defTabSz="6840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975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49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074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098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173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146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120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095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435" tIns="34289" rIns="68435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435" tIns="34289" rIns="68435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35" tIns="34289" rIns="68435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151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151" fontAlgn="auto">
                <a:spcBef>
                  <a:spcPts val="0"/>
                </a:spcBef>
                <a:spcAft>
                  <a:spcPts val="0"/>
                </a:spcAft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35" tIns="34289" rIns="68435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15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35" tIns="34289" rIns="68435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151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15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415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62" indent="-171062" algn="l" defTabSz="68415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185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212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240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269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391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467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542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7665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029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151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227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302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425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452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480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509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445" tIns="34289" rIns="68445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445" tIns="34289" rIns="68445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45" tIns="34289" rIns="68445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270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270" fontAlgn="auto">
                <a:spcBef>
                  <a:spcPts val="0"/>
                </a:spcBef>
                <a:spcAft>
                  <a:spcPts val="0"/>
                </a:spcAft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45" tIns="34289" rIns="68445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27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45" tIns="34289" rIns="68445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270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27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02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427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90" indent="-171090" algn="l" defTabSz="68427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269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359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450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542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720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856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990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8169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092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70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405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540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719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809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900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992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459" tIns="34289" rIns="6845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459" tIns="34289" rIns="6845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59" tIns="34289" rIns="6845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423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423" fontAlgn="auto">
                <a:spcBef>
                  <a:spcPts val="0"/>
                </a:spcBef>
                <a:spcAft>
                  <a:spcPts val="0"/>
                </a:spcAft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59" tIns="34289" rIns="6845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423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59" tIns="34289" rIns="6845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423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4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442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26" indent="-171126" algn="l" defTabSz="6844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377" indent="-171126" algn="l" defTabSz="6844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548" indent="-171126" algn="l" defTabSz="6844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720" indent="-171126" algn="l" defTabSz="6844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893" indent="-171126" algn="l" defTabSz="6844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143" indent="-171126" algn="l" defTabSz="6844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4355" indent="-171126" algn="l" defTabSz="6844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6566" indent="-171126" algn="l" defTabSz="6844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8817" indent="-171126" algn="l" defTabSz="6844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173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423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635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846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097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268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5440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7613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490" tIns="34289" rIns="68490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490" tIns="34289" rIns="68490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90" tIns="34289" rIns="68490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780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780" fontAlgn="auto">
                <a:spcBef>
                  <a:spcPts val="0"/>
                </a:spcBef>
                <a:spcAft>
                  <a:spcPts val="0"/>
                </a:spcAft>
              </a:pPr>
              <a:t>1/8/2025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90" tIns="34289" rIns="68490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78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90" tIns="34289" rIns="68490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780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78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99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478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10" indent="-171210" algn="l" defTabSz="68478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629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989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350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712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130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520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910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329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62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780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70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560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979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339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700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2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17.xml"/><Relationship Id="rId7" Type="http://schemas.openxmlformats.org/officeDocument/2006/relationships/slide" Target="slide18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5" Type="http://schemas.openxmlformats.org/officeDocument/2006/relationships/slide" Target="slide15.xml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5.xml"/><Relationship Id="rId5" Type="http://schemas.openxmlformats.org/officeDocument/2006/relationships/slide" Target="slide14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5.xml"/><Relationship Id="rId5" Type="http://schemas.openxmlformats.org/officeDocument/2006/relationships/slide" Target="slide14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NULL" TargetMode="External"/><Relationship Id="rId7" Type="http://schemas.openxmlformats.org/officeDocument/2006/relationships/image" Target="../media/image6.jpeg"/><Relationship Id="rId2" Type="http://schemas.openxmlformats.org/officeDocument/2006/relationships/audio" Target="file:///C:\Users\p\Desktop\Soos%204\Soos%204\kien%20thuc1\kien%20thuc1.m4a" TargetMode="External"/><Relationship Id="rId1" Type="http://schemas.microsoft.com/office/2007/relationships/media" Target="file:///C:\Users\p\Desktop\Soos%204\Soos%204\kien%20thuc1\kien%20thuc1.m4a" TargetMode="Externa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4.xml"/><Relationship Id="rId4" Type="http://schemas.microsoft.com/office/2007/relationships/media" Target="../media/media1.mp3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awesome_flower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2"/>
          <a:stretch/>
        </p:blipFill>
        <p:spPr bwMode="auto">
          <a:xfrm>
            <a:off x="2" y="0"/>
            <a:ext cx="914400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2514600" y="171523"/>
            <a:ext cx="4724400" cy="67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533" tIns="60766" rIns="121533" bIns="6076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sp>
        <p:nvSpPr>
          <p:cNvPr id="5124" name="WordArt 3"/>
          <p:cNvSpPr>
            <a:spLocks noChangeArrowheads="1" noChangeShapeType="1" noTextEdit="1"/>
          </p:cNvSpPr>
          <p:nvPr/>
        </p:nvSpPr>
        <p:spPr bwMode="auto">
          <a:xfrm>
            <a:off x="1900241" y="953354"/>
            <a:ext cx="5953125" cy="9318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533" tIns="60766" rIns="121533" bIns="60766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LĨNH VỰC PHÁT TRIỂN NHẬN THỨC</a:t>
            </a:r>
          </a:p>
        </p:txBody>
      </p:sp>
      <p:sp>
        <p:nvSpPr>
          <p:cNvPr id="5125" name="WordArt 8"/>
          <p:cNvSpPr>
            <a:spLocks noChangeArrowheads="1" noChangeShapeType="1" noTextEdit="1"/>
          </p:cNvSpPr>
          <p:nvPr/>
        </p:nvSpPr>
        <p:spPr bwMode="auto">
          <a:xfrm>
            <a:off x="1462566" y="1871359"/>
            <a:ext cx="6538434" cy="1346720"/>
          </a:xfrm>
          <a:prstGeom prst="rect">
            <a:avLst/>
          </a:prstGeom>
        </p:spPr>
        <p:txBody>
          <a:bodyPr wrap="none" lIns="121533" tIns="60766" rIns="121533" bIns="6076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vi-VN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Đề tài: </a:t>
            </a:r>
            <a:endParaRPr lang="en-US" sz="59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Gộp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2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nhóm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trong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phạm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vi 5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đếm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và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nói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kết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quả</a:t>
            </a:r>
            <a:endParaRPr lang="en-US" sz="59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3187973" y="3105278"/>
            <a:ext cx="3377821" cy="726743"/>
          </a:xfrm>
          <a:prstGeom prst="rect">
            <a:avLst/>
          </a:prstGeom>
        </p:spPr>
        <p:txBody>
          <a:bodyPr wrap="none" lIns="121533" tIns="60766" rIns="121533" bIns="60766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Độ tuổi: 4-5 tuổi</a:t>
            </a:r>
          </a:p>
        </p:txBody>
      </p:sp>
      <p:pic>
        <p:nvPicPr>
          <p:cNvPr id="5127" name="Picture 11" descr="mariposa0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91" y="2208213"/>
            <a:ext cx="600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mariposa0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30" y="762000"/>
            <a:ext cx="600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 descr="mariposa0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30" y="2471738"/>
            <a:ext cx="600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valros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207431"/>
            <a:ext cx="1143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valros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01" y="4246565"/>
            <a:ext cx="1143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20520" y="3979763"/>
            <a:ext cx="5387373" cy="1169292"/>
          </a:xfrm>
          <a:prstGeom prst="rect">
            <a:avLst/>
          </a:prstGeom>
          <a:noFill/>
        </p:spPr>
        <p:txBody>
          <a:bodyPr wrap="square" lIns="91184" tIns="45592" rIns="91184" bIns="4559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vi-VN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vi-VN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 Minh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18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0" y="-30173"/>
            <a:ext cx="9188000" cy="514350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940012" y="3145447"/>
            <a:ext cx="1005320" cy="1078058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600" dirty="0">
                <a:solidFill>
                  <a:prstClr val="white"/>
                </a:solidFill>
              </a:rPr>
              <a:t>4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435143" y="2614098"/>
            <a:ext cx="15058" cy="5169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793123" y="1192082"/>
            <a:ext cx="7281638" cy="1588625"/>
          </a:xfrm>
          <a:prstGeom prst="roundRect">
            <a:avLst/>
          </a:prstGeom>
          <a:solidFill>
            <a:srgbClr val="ED7B7B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491" y="1325889"/>
            <a:ext cx="1554615" cy="1197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678" y="1341300"/>
            <a:ext cx="1554615" cy="11979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024" y="1425190"/>
            <a:ext cx="1554615" cy="11979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410799"/>
            <a:ext cx="1554615" cy="11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8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0" y="-30173"/>
            <a:ext cx="9188000" cy="514350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940012" y="3145447"/>
            <a:ext cx="1005320" cy="1078058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23" tIns="34289" rIns="68523" bIns="34289" rtlCol="0" anchor="ctr"/>
          <a:lstStyle/>
          <a:p>
            <a:pPr algn="ctr" defTabSz="6851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8600" dirty="0">
                <a:solidFill>
                  <a:prstClr val="white"/>
                </a:solidFill>
              </a:rPr>
              <a:t>5</a:t>
            </a:r>
            <a:endParaRPr lang="en-US" sz="8600" dirty="0">
              <a:solidFill>
                <a:prstClr val="white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435143" y="2614098"/>
            <a:ext cx="15058" cy="5169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793123" y="1192059"/>
            <a:ext cx="7281638" cy="1588625"/>
          </a:xfrm>
          <a:prstGeom prst="roundRect">
            <a:avLst/>
          </a:prstGeom>
          <a:solidFill>
            <a:srgbClr val="ED7B7B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23" tIns="34289" rIns="68523" bIns="34289" rtlCol="0" anchor="ctr"/>
          <a:lstStyle/>
          <a:p>
            <a:pPr algn="ctr" defTabSz="6851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31310"/>
            <a:ext cx="1554615" cy="1197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693" y="1332114"/>
            <a:ext cx="1554615" cy="11979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245" y="1351006"/>
            <a:ext cx="1554615" cy="11979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367449"/>
            <a:ext cx="1554615" cy="11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5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8"/>
          <a:stretch/>
        </p:blipFill>
        <p:spPr>
          <a:xfrm>
            <a:off x="-99391" y="23890"/>
            <a:ext cx="9161060" cy="5143500"/>
          </a:xfrm>
          <a:prstGeom prst="rect">
            <a:avLst/>
          </a:prstGeom>
        </p:spPr>
      </p:pic>
      <p:sp>
        <p:nvSpPr>
          <p:cNvPr id="6" name="Diamond 5"/>
          <p:cNvSpPr/>
          <p:nvPr/>
        </p:nvSpPr>
        <p:spPr>
          <a:xfrm>
            <a:off x="2822156" y="3418129"/>
            <a:ext cx="2153733" cy="1629956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40" tIns="34289" rIns="68540" bIns="34289" rtlCol="0" anchor="ctr"/>
          <a:lstStyle/>
          <a:p>
            <a:pPr algn="ctr" defTabSz="68534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0" dirty="0">
                <a:ln w="38100">
                  <a:noFill/>
                </a:ln>
                <a:solidFill>
                  <a:prstClr val="white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7" name="Diamond 6"/>
          <p:cNvSpPr/>
          <p:nvPr/>
        </p:nvSpPr>
        <p:spPr>
          <a:xfrm>
            <a:off x="4257873" y="827299"/>
            <a:ext cx="2832574" cy="2346308"/>
          </a:xfrm>
          <a:prstGeom prst="diamond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40" tIns="34289" rIns="68540" bIns="34289" rtlCol="0" anchor="ctr"/>
          <a:lstStyle/>
          <a:p>
            <a:pPr algn="ctr" defTabSz="68534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dirty="0">
              <a:ln w="38100">
                <a:noFill/>
              </a:ln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  <p:sp>
        <p:nvSpPr>
          <p:cNvPr id="9" name="Diamond 8"/>
          <p:cNvSpPr/>
          <p:nvPr/>
        </p:nvSpPr>
        <p:spPr>
          <a:xfrm>
            <a:off x="546653" y="770555"/>
            <a:ext cx="2991678" cy="2432325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40" tIns="34289" rIns="68540" bIns="34289" rtlCol="0" anchor="ctr"/>
          <a:lstStyle/>
          <a:p>
            <a:pPr algn="ctr" defTabSz="68534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dirty="0">
              <a:ln w="38100">
                <a:noFill/>
              </a:ln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28423" y="2771905"/>
            <a:ext cx="1270599" cy="68906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907433" y="2806621"/>
            <a:ext cx="1289312" cy="657119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9" idx="1"/>
            <a:endCxn id="9" idx="3"/>
          </p:cNvCxnSpPr>
          <p:nvPr/>
        </p:nvCxnSpPr>
        <p:spPr>
          <a:xfrm>
            <a:off x="546653" y="1986718"/>
            <a:ext cx="29916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1"/>
            <a:endCxn id="7" idx="3"/>
          </p:cNvCxnSpPr>
          <p:nvPr/>
        </p:nvCxnSpPr>
        <p:spPr>
          <a:xfrm>
            <a:off x="4257873" y="2000451"/>
            <a:ext cx="28325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30374" y="1051860"/>
            <a:ext cx="1627496" cy="934871"/>
          </a:xfrm>
          <a:prstGeom prst="rect">
            <a:avLst/>
          </a:prstGeom>
          <a:noFill/>
        </p:spPr>
        <p:txBody>
          <a:bodyPr wrap="square" lIns="68540" tIns="34289" rIns="68540" bIns="34289" rtlCol="0">
            <a:spAutoFit/>
          </a:bodyPr>
          <a:lstStyle/>
          <a:p>
            <a:pPr defTabSz="68534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600" dirty="0">
                <a:solidFill>
                  <a:srgbClr val="C00000"/>
                </a:solidFill>
                <a:latin typeface=".VnArial" panose="020B7200000000000000" pitchFamily="34" charset="0"/>
                <a:cs typeface="+mn-cs"/>
              </a:rPr>
              <a:t>3-1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11936" y="1892511"/>
            <a:ext cx="2271122" cy="900247"/>
          </a:xfrm>
          <a:prstGeom prst="rect">
            <a:avLst/>
          </a:prstGeom>
          <a:noFill/>
        </p:spPr>
        <p:txBody>
          <a:bodyPr wrap="square" lIns="68540" tIns="34289" rIns="68540" bIns="34289" rtlCol="0">
            <a:spAutoFit/>
          </a:bodyPr>
          <a:lstStyle/>
          <a:p>
            <a:pPr defTabSz="68534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  <a:latin typeface=".VnArial" panose="020B7200000000000000" pitchFamily="34" charset="0"/>
                <a:cs typeface="+mn-cs"/>
              </a:rPr>
              <a:t>1- 3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47993" y="2972169"/>
            <a:ext cx="138545" cy="288539"/>
          </a:xfrm>
          <a:prstGeom prst="rect">
            <a:avLst/>
          </a:prstGeom>
          <a:noFill/>
        </p:spPr>
        <p:txBody>
          <a:bodyPr wrap="none" lIns="68540" tIns="34289" rIns="68540" bIns="34289" rtlCol="0">
            <a:spAutoFit/>
          </a:bodyPr>
          <a:lstStyle/>
          <a:p>
            <a:pPr defTabSz="68534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73885" y="1445581"/>
            <a:ext cx="1627496" cy="957955"/>
          </a:xfrm>
          <a:prstGeom prst="rect">
            <a:avLst/>
          </a:prstGeom>
          <a:noFill/>
        </p:spPr>
        <p:txBody>
          <a:bodyPr wrap="square" lIns="68540" tIns="34289" rIns="68540" bIns="34289" rtlCol="0">
            <a:spAutoFit/>
          </a:bodyPr>
          <a:lstStyle/>
          <a:p>
            <a:pPr defTabSz="68534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800" dirty="0">
                <a:solidFill>
                  <a:srgbClr val="FFFF00"/>
                </a:solidFill>
                <a:latin typeface=".VnArial" panose="020B7200000000000000" pitchFamily="34" charset="0"/>
                <a:cs typeface="+mn-cs"/>
              </a:rPr>
              <a:t>2-2</a:t>
            </a:r>
          </a:p>
        </p:txBody>
      </p:sp>
      <p:sp>
        <p:nvSpPr>
          <p:cNvPr id="2" name="Rectangle 1"/>
          <p:cNvSpPr/>
          <p:nvPr/>
        </p:nvSpPr>
        <p:spPr>
          <a:xfrm>
            <a:off x="1771002" y="121773"/>
            <a:ext cx="5227692" cy="715580"/>
          </a:xfrm>
          <a:prstGeom prst="rect">
            <a:avLst/>
          </a:prstGeom>
        </p:spPr>
        <p:txBody>
          <a:bodyPr wrap="square" lIns="68540" tIns="34289" rIns="68540" bIns="3428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85341">
              <a:defRPr/>
            </a:pPr>
            <a:r>
              <a:rPr lang="en-US" sz="2100" b="1" cap="all" dirty="0" err="1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sz="21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2 </a:t>
            </a:r>
            <a:r>
              <a:rPr lang="en-US" sz="2100" b="1" cap="all" dirty="0" err="1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cách</a:t>
            </a:r>
            <a:r>
              <a:rPr lang="en-US" sz="21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cap="all" dirty="0" err="1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gộp</a:t>
            </a:r>
            <a:r>
              <a:rPr lang="en-US" sz="21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2 </a:t>
            </a:r>
            <a:r>
              <a:rPr lang="en-US" sz="2100" b="1" cap="all" dirty="0" err="1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nhóm</a:t>
            </a:r>
            <a:r>
              <a:rPr lang="en-US" sz="21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cap="all" dirty="0" err="1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đối</a:t>
            </a:r>
            <a:r>
              <a:rPr lang="en-US" sz="21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cap="all" dirty="0" err="1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tượng</a:t>
            </a:r>
            <a:endParaRPr lang="en-US" sz="21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defTabSz="685341">
              <a:defRPr/>
            </a:pPr>
            <a:r>
              <a:rPr lang="en-US" sz="2100" b="1" cap="all" dirty="0" err="1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21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cap="all" dirty="0" err="1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phạm</a:t>
            </a:r>
            <a:r>
              <a:rPr lang="en-US" sz="21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vi 5.</a:t>
            </a:r>
          </a:p>
        </p:txBody>
      </p:sp>
    </p:spTree>
    <p:extLst>
      <p:ext uri="{BB962C8B-B14F-4D97-AF65-F5344CB8AC3E}">
        <p14:creationId xmlns:p14="http://schemas.microsoft.com/office/powerpoint/2010/main" val="242476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2380" y="1047546"/>
            <a:ext cx="2719820" cy="530915"/>
          </a:xfrm>
          <a:prstGeom prst="rect">
            <a:avLst/>
          </a:prstGeom>
          <a:noFill/>
        </p:spPr>
        <p:txBody>
          <a:bodyPr wrap="square" lIns="68444" tIns="34289" rIns="68444" bIns="34289" rtlCol="0">
            <a:spAutoFit/>
          </a:bodyPr>
          <a:lstStyle/>
          <a:p>
            <a:pPr algn="ctr" defTabSz="684253" fontAlgn="auto">
              <a:spcBef>
                <a:spcPts val="0"/>
              </a:spcBef>
              <a:spcAft>
                <a:spcPts val="0"/>
              </a:spcAft>
            </a:pPr>
            <a:r>
              <a:rPr lang="vi-VN" sz="300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/>
                <a:cs typeface="+mn-cs"/>
              </a:rPr>
              <a:t>TRÒ CHƠI</a:t>
            </a:r>
            <a:endParaRPr lang="en-US" sz="300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Calibri Ligh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9040" y="1578552"/>
            <a:ext cx="5431848" cy="1679089"/>
          </a:xfrm>
          <a:prstGeom prst="rect">
            <a:avLst/>
          </a:prstGeom>
          <a:noFill/>
        </p:spPr>
        <p:txBody>
          <a:bodyPr wrap="square" lIns="68444" tIns="34289" rIns="68444" bIns="34289" rtlCol="0">
            <a:prstTxWarp prst="textTriangle">
              <a:avLst/>
            </a:prstTxWarp>
            <a:spAutoFit/>
          </a:bodyPr>
          <a:lstStyle/>
          <a:p>
            <a:pPr defTabSz="684253" fontAlgn="auto">
              <a:spcBef>
                <a:spcPts val="0"/>
              </a:spcBef>
              <a:spcAft>
                <a:spcPts val="0"/>
              </a:spcAft>
            </a:pPr>
            <a:r>
              <a:rPr lang="vi-VN" sz="1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HỘP QUÀ BÍ MẬT</a:t>
            </a:r>
            <a:endParaRPr lang="en-US" sz="1400" b="1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667" y="2571751"/>
            <a:ext cx="1822762" cy="1941872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5174"/>
            <a:ext cx="1822762" cy="2034595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608090"/>
            <a:ext cx="1962490" cy="1869194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516" y="338648"/>
            <a:ext cx="2710853" cy="191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3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2"/>
            <a:ext cx="9144000" cy="5182150"/>
          </a:xfrm>
          <a:prstGeom prst="rect">
            <a:avLst/>
          </a:prstGeom>
        </p:spPr>
      </p:pic>
      <p:sp>
        <p:nvSpPr>
          <p:cNvPr id="5" name="Diamond 4">
            <a:hlinkClick r:id="" action="ppaction://noaction"/>
          </p:cNvPr>
          <p:cNvSpPr/>
          <p:nvPr/>
        </p:nvSpPr>
        <p:spPr>
          <a:xfrm>
            <a:off x="3363789" y="2953844"/>
            <a:ext cx="1953228" cy="1857737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0" dirty="0">
                <a:ln w="38100">
                  <a:noFill/>
                </a:ln>
                <a:solidFill>
                  <a:prstClr val="white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6" name="Diamond 5"/>
          <p:cNvSpPr/>
          <p:nvPr/>
        </p:nvSpPr>
        <p:spPr>
          <a:xfrm>
            <a:off x="5105426" y="847099"/>
            <a:ext cx="2337955" cy="1669664"/>
          </a:xfrm>
          <a:prstGeom prst="diamond">
            <a:avLst/>
          </a:prstGeom>
          <a:solidFill>
            <a:srgbClr val="F5BA6B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ln w="38100">
                  <a:noFill/>
                </a:ln>
                <a:solidFill>
                  <a:srgbClr val="002060"/>
                </a:solidFill>
                <a:latin typeface=".VnArial" panose="020B7200000000000000" pitchFamily="34" charset="0"/>
              </a:rPr>
              <a:t>3-1</a:t>
            </a:r>
            <a:endParaRPr lang="en-US" sz="4100" dirty="0">
              <a:ln w="38100">
                <a:noFill/>
              </a:ln>
              <a:solidFill>
                <a:srgbClr val="002060"/>
              </a:solidFill>
              <a:latin typeface=".VnArial" panose="020B7200000000000000" pitchFamily="34" charset="0"/>
            </a:endParaRPr>
          </a:p>
        </p:txBody>
      </p:sp>
      <p:sp>
        <p:nvSpPr>
          <p:cNvPr id="7" name="Diamond 6"/>
          <p:cNvSpPr/>
          <p:nvPr/>
        </p:nvSpPr>
        <p:spPr>
          <a:xfrm>
            <a:off x="3048000" y="39139"/>
            <a:ext cx="2584806" cy="1603187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ln w="38100">
                  <a:noFill/>
                </a:ln>
                <a:solidFill>
                  <a:prstClr val="white"/>
                </a:solidFill>
                <a:latin typeface=".VnArial" pitchFamily="34" charset="0"/>
              </a:rPr>
              <a:t>2-2</a:t>
            </a:r>
          </a:p>
        </p:txBody>
      </p:sp>
      <p:sp>
        <p:nvSpPr>
          <p:cNvPr id="8" name="Diamond 7">
            <a:hlinkClick r:id="" action="ppaction://noaction"/>
          </p:cNvPr>
          <p:cNvSpPr/>
          <p:nvPr/>
        </p:nvSpPr>
        <p:spPr>
          <a:xfrm>
            <a:off x="1143001" y="897705"/>
            <a:ext cx="2291840" cy="1672548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ln w="38100">
                  <a:noFill/>
                </a:ln>
                <a:solidFill>
                  <a:srgbClr val="FFFF00"/>
                </a:solidFill>
                <a:latin typeface=".VnArial" panose="020B7200000000000000" pitchFamily="34" charset="0"/>
              </a:rPr>
              <a:t>1-</a:t>
            </a:r>
            <a:r>
              <a:rPr lang="en-US" sz="4500" dirty="0">
                <a:ln w="38100">
                  <a:noFill/>
                </a:ln>
                <a:solidFill>
                  <a:srgbClr val="FFFF00"/>
                </a:solidFill>
              </a:rPr>
              <a:t>3</a:t>
            </a:r>
            <a:endParaRPr lang="en-US" sz="5000" dirty="0">
              <a:ln w="38100">
                <a:noFill/>
              </a:ln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19402" y="2222102"/>
            <a:ext cx="1521003" cy="74456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22484" y="1642300"/>
            <a:ext cx="17945" cy="129301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338408" y="2114550"/>
            <a:ext cx="1452792" cy="83757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eft Arrow 37">
            <a:hlinkClick r:id="rId4" action="ppaction://hlinksldjump"/>
          </p:cNvPr>
          <p:cNvSpPr/>
          <p:nvPr/>
        </p:nvSpPr>
        <p:spPr>
          <a:xfrm>
            <a:off x="7382936" y="4574488"/>
            <a:ext cx="872067" cy="47413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8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0"/>
            <a:ext cx="9143999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81" y="2088417"/>
            <a:ext cx="3703081" cy="3129328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60" y="599555"/>
            <a:ext cx="4370492" cy="297772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3542016" y="1581149"/>
            <a:ext cx="626051" cy="6546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dirty="0">
                <a:solidFill>
                  <a:srgbClr val="7030A0"/>
                </a:solidFill>
              </a:rPr>
              <a:t>1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60345" y="2419351"/>
            <a:ext cx="716973" cy="8609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  <a:latin typeface="Arial" panose="020B0604020202020204" pitchFamily="34" charset="0"/>
              </a:rPr>
              <a:t>4</a:t>
            </a:r>
            <a:r>
              <a:rPr lang="vi-VN" sz="5400" dirty="0">
                <a:solidFill>
                  <a:prstClr val="white"/>
                </a:solidFill>
              </a:rPr>
              <a:t> 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88718" y="3966365"/>
            <a:ext cx="625349" cy="654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159784" y="3280256"/>
            <a:ext cx="791859" cy="7456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866367" y="4034738"/>
            <a:ext cx="625349" cy="654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519" y="57614"/>
            <a:ext cx="4025696" cy="3924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68558" tIns="34289" rIns="68558" bIns="34289" rtlCol="0">
            <a:spAutoFit/>
          </a:bodyPr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số người sống ở phòng còn lại?</a:t>
            </a:r>
            <a:endParaRPr lang="en-US" sz="21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357631" y="4488875"/>
            <a:ext cx="626051" cy="6546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7030A0"/>
                </a:solidFill>
                <a:latin typeface="Arial" panose="020B0604020202020204" pitchFamily="34" charset="0"/>
              </a:rPr>
              <a:t>4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623611" y="4488875"/>
            <a:ext cx="626051" cy="654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09252" y="4488875"/>
            <a:ext cx="626051" cy="654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dirty="0">
                <a:solidFill>
                  <a:srgbClr val="FF0000"/>
                </a:solidFill>
              </a:rPr>
              <a:t>2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94893" y="4488875"/>
            <a:ext cx="626051" cy="6546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dirty="0">
                <a:solidFill>
                  <a:srgbClr val="7030A0"/>
                </a:solidFill>
              </a:rPr>
              <a:t>1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343409" y="1581149"/>
            <a:ext cx="626051" cy="6546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7030A0"/>
                </a:solidFill>
                <a:latin typeface="Arial" panose="020B0604020202020204" pitchFamily="34" charset="0"/>
              </a:rPr>
              <a:t>3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870888" y="4034738"/>
            <a:ext cx="616274" cy="654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dirty="0">
                <a:solidFill>
                  <a:srgbClr val="FF0000"/>
                </a:solidFill>
              </a:rPr>
              <a:t>2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3" name="Left Arrow 32">
            <a:hlinkClick r:id="rId7" action="ppaction://hlinksldjump"/>
          </p:cNvPr>
          <p:cNvSpPr/>
          <p:nvPr/>
        </p:nvSpPr>
        <p:spPr>
          <a:xfrm>
            <a:off x="8271932" y="125419"/>
            <a:ext cx="872067" cy="47413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2419350"/>
            <a:ext cx="533400" cy="685800"/>
          </a:xfrm>
          <a:prstGeom prst="rect">
            <a:avLst/>
          </a:prstGeom>
          <a:solidFill>
            <a:srgbClr val="2AC4C0"/>
          </a:solidFill>
          <a:ln>
            <a:solidFill>
              <a:srgbClr val="57C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spcCol="0"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61" y="2419352"/>
            <a:ext cx="63424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5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sai 2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sai 2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5" grpId="0" animBg="1"/>
      <p:bldP spid="26" grpId="0" animBg="1"/>
      <p:bldP spid="26" grpId="1" animBg="1"/>
      <p:bldP spid="26" grpId="2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511603" y="2813373"/>
            <a:ext cx="327546" cy="194368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48" name="Left Arrow 47">
            <a:hlinkClick r:id="rId2" action="ppaction://hlinksldjump"/>
          </p:cNvPr>
          <p:cNvSpPr/>
          <p:nvPr/>
        </p:nvSpPr>
        <p:spPr>
          <a:xfrm>
            <a:off x="136031" y="4239000"/>
            <a:ext cx="717285" cy="43261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2" name="Cloud 21"/>
          <p:cNvSpPr/>
          <p:nvPr/>
        </p:nvSpPr>
        <p:spPr>
          <a:xfrm rot="1132628">
            <a:off x="377565" y="779822"/>
            <a:ext cx="2481442" cy="2281692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69405" y="4710882"/>
            <a:ext cx="9193030" cy="43261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04662" y="1264556"/>
            <a:ext cx="537380" cy="4975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841" y="2355779"/>
            <a:ext cx="338357" cy="236392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862" y="2337821"/>
            <a:ext cx="338357" cy="236392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551" y="819487"/>
            <a:ext cx="2597121" cy="2231330"/>
          </a:xfrm>
          <a:prstGeom prst="rect">
            <a:avLst/>
          </a:prstGeom>
        </p:spPr>
      </p:pic>
      <p:pic>
        <p:nvPicPr>
          <p:cNvPr id="60" name="Picture 59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701" y="819487"/>
            <a:ext cx="2597121" cy="2231330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162224" y="95494"/>
            <a:ext cx="6054559" cy="37972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4?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548472" y="3601802"/>
            <a:ext cx="522662" cy="637198"/>
          </a:xfrm>
          <a:prstGeom prst="roundRect">
            <a:avLst/>
          </a:prstGeom>
          <a:solidFill>
            <a:srgbClr val="5C9E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8198491" y="3619639"/>
            <a:ext cx="522662" cy="627260"/>
          </a:xfrm>
          <a:prstGeom prst="roundRect">
            <a:avLst/>
          </a:prstGeom>
          <a:solidFill>
            <a:srgbClr val="5C9E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dirty="0">
                <a:solidFill>
                  <a:prstClr val="white"/>
                </a:solidFill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1456" y="1270438"/>
            <a:ext cx="548687" cy="507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8117" y="1252018"/>
            <a:ext cx="548687" cy="507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929" y="1310563"/>
            <a:ext cx="548687" cy="507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4728" y="1310563"/>
            <a:ext cx="548687" cy="507536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980104" y="1945558"/>
            <a:ext cx="537380" cy="4975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767014" y="1978226"/>
            <a:ext cx="537380" cy="4975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216688" y="1978226"/>
            <a:ext cx="537380" cy="4975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892573" y="1978226"/>
            <a:ext cx="537380" cy="4975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1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2" grpId="0" animBg="1"/>
      <p:bldP spid="37" grpId="0" animBg="1"/>
      <p:bldP spid="77" grpId="0" animBg="1"/>
      <p:bldP spid="78" grpId="0" animBg="1"/>
      <p:bldP spid="28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909523"/>
            <a:ext cx="1742912" cy="2770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575" y="3659670"/>
            <a:ext cx="1059467" cy="1486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3591019"/>
            <a:ext cx="1163012" cy="15343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20694" y="1073116"/>
            <a:ext cx="2727614" cy="28367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05437" y="758139"/>
            <a:ext cx="2286935" cy="217185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21724" y="3027790"/>
            <a:ext cx="1949383" cy="195209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98" y="27716"/>
            <a:ext cx="6223375" cy="5078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68577" tIns="34289" rIns="68577" bIns="34289" rtlCol="0">
            <a:spAutoFit/>
          </a:bodyPr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 mẹ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phần. Hãy giúp sóc mẹ 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71107" y="1740834"/>
            <a:ext cx="1372294" cy="6023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963937" y="3019546"/>
            <a:ext cx="1379464" cy="9842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795502" y="920396"/>
            <a:ext cx="716973" cy="6546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  <a:latin typeface="Arial" panose="020B0604020202020204" pitchFamily="34" charset="0"/>
              </a:rPr>
              <a:t>4</a:t>
            </a:r>
            <a:r>
              <a:rPr lang="vi-VN" sz="5400" dirty="0">
                <a:solidFill>
                  <a:prstClr val="white"/>
                </a:solidFill>
              </a:rPr>
              <a:t> </a:t>
            </a:r>
            <a:endParaRPr lang="en-US" sz="5400" dirty="0">
              <a:solidFill>
                <a:prstClr val="white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34856" y="4680323"/>
            <a:ext cx="27412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8" y="1786239"/>
            <a:ext cx="798065" cy="8118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63" y="3591019"/>
            <a:ext cx="798065" cy="8118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906" y="1656369"/>
            <a:ext cx="798065" cy="8118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80" y="1626608"/>
            <a:ext cx="798065" cy="8118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50" y="2562216"/>
            <a:ext cx="798065" cy="81184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31" y="2533627"/>
            <a:ext cx="798065" cy="811844"/>
          </a:xfrm>
          <a:prstGeom prst="rect">
            <a:avLst/>
          </a:prstGeom>
        </p:spPr>
      </p:pic>
      <p:sp>
        <p:nvSpPr>
          <p:cNvPr id="35" name="Left Arrow 34">
            <a:hlinkClick r:id="rId5" action="ppaction://hlinksldjump"/>
          </p:cNvPr>
          <p:cNvSpPr/>
          <p:nvPr/>
        </p:nvSpPr>
        <p:spPr>
          <a:xfrm>
            <a:off x="13640" y="4443256"/>
            <a:ext cx="872067" cy="47413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68" y="935476"/>
            <a:ext cx="798065" cy="81184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94" y="968400"/>
            <a:ext cx="743903" cy="756746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3077483" y="971981"/>
            <a:ext cx="716973" cy="6546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  <a:latin typeface="Arial" panose="020B0604020202020204" pitchFamily="34" charset="0"/>
              </a:rPr>
              <a:t>3</a:t>
            </a:r>
            <a:r>
              <a:rPr lang="vi-VN" sz="5400" dirty="0">
                <a:solidFill>
                  <a:prstClr val="white"/>
                </a:solidFill>
              </a:rPr>
              <a:t> 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008984" y="4275428"/>
            <a:ext cx="716973" cy="6546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dirty="0">
                <a:solidFill>
                  <a:prstClr val="white"/>
                </a:solidFill>
              </a:rPr>
              <a:t>1 </a:t>
            </a:r>
            <a:endParaRPr lang="en-US" sz="5400" dirty="0">
              <a:solidFill>
                <a:prstClr val="white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855307" y="1299293"/>
            <a:ext cx="27412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40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45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909523"/>
            <a:ext cx="1742912" cy="2770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575" y="3659670"/>
            <a:ext cx="1059467" cy="1486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3591019"/>
            <a:ext cx="1163012" cy="15343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20694" y="1073116"/>
            <a:ext cx="2727614" cy="28367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05437" y="758139"/>
            <a:ext cx="2286935" cy="217185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21724" y="3027790"/>
            <a:ext cx="1949383" cy="195209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98" y="27716"/>
            <a:ext cx="6223375" cy="5078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68577" tIns="34289" rIns="68577" bIns="34289" rtlCol="0">
            <a:spAutoFit/>
          </a:bodyPr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 mẹ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phần. Hãy giúp sóc mẹ 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71107" y="1740834"/>
            <a:ext cx="1372294" cy="6023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963937" y="3019546"/>
            <a:ext cx="1379464" cy="9842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795502" y="920396"/>
            <a:ext cx="716973" cy="6546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  <a:latin typeface="Arial" panose="020B0604020202020204" pitchFamily="34" charset="0"/>
              </a:rPr>
              <a:t>4</a:t>
            </a:r>
            <a:r>
              <a:rPr lang="vi-VN" sz="5400" dirty="0">
                <a:solidFill>
                  <a:prstClr val="white"/>
                </a:solidFill>
              </a:rPr>
              <a:t> </a:t>
            </a:r>
            <a:endParaRPr lang="en-US" sz="5400" dirty="0">
              <a:solidFill>
                <a:prstClr val="white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34856" y="4680323"/>
            <a:ext cx="27412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002" y="3706881"/>
            <a:ext cx="798065" cy="8118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50" y="3659670"/>
            <a:ext cx="798065" cy="8118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796" y="1626608"/>
            <a:ext cx="798065" cy="8118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009" y="1590133"/>
            <a:ext cx="798065" cy="8118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50" y="2562216"/>
            <a:ext cx="798065" cy="81184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31" y="2533627"/>
            <a:ext cx="798065" cy="811844"/>
          </a:xfrm>
          <a:prstGeom prst="rect">
            <a:avLst/>
          </a:prstGeom>
        </p:spPr>
      </p:pic>
      <p:sp>
        <p:nvSpPr>
          <p:cNvPr id="35" name="Left Arrow 34">
            <a:hlinkClick r:id="rId5" action="ppaction://hlinksldjump"/>
          </p:cNvPr>
          <p:cNvSpPr/>
          <p:nvPr/>
        </p:nvSpPr>
        <p:spPr>
          <a:xfrm>
            <a:off x="13640" y="4443256"/>
            <a:ext cx="872067" cy="47413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99" y="1467497"/>
            <a:ext cx="798065" cy="81184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82" y="1495046"/>
            <a:ext cx="743903" cy="756746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3077483" y="971981"/>
            <a:ext cx="716973" cy="6546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  <a:latin typeface="Arial" panose="020B0604020202020204" pitchFamily="34" charset="0"/>
              </a:rPr>
              <a:t>2</a:t>
            </a:r>
            <a:r>
              <a:rPr lang="vi-VN" sz="5400" dirty="0">
                <a:solidFill>
                  <a:prstClr val="white"/>
                </a:solidFill>
              </a:rPr>
              <a:t> 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008984" y="4275428"/>
            <a:ext cx="716973" cy="6546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</a:rPr>
              <a:t>2</a:t>
            </a:r>
            <a:r>
              <a:rPr lang="vi-VN" sz="5400" dirty="0">
                <a:solidFill>
                  <a:prstClr val="white"/>
                </a:solidFill>
              </a:rPr>
              <a:t> </a:t>
            </a:r>
            <a:endParaRPr lang="en-US" sz="5400" dirty="0">
              <a:solidFill>
                <a:prstClr val="white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855307" y="1299293"/>
            <a:ext cx="27412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87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45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 descr="Untitled-2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65806"/>
            <a:ext cx="6858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675764">
            <a:off x="3972690" y="1885412"/>
            <a:ext cx="3729292" cy="754047"/>
          </a:xfrm>
          <a:prstGeom prst="rect">
            <a:avLst/>
          </a:prstGeom>
          <a:noFill/>
        </p:spPr>
        <p:txBody>
          <a:bodyPr wrap="square" lIns="91178" tIns="45589" rIns="91178" bIns="4558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3607" eaLnBrk="0" hangingPunct="0">
              <a:defRPr/>
            </a:pPr>
            <a:r>
              <a:rPr lang="en-US" sz="2700" b="1" dirty="0">
                <a:solidFill>
                  <a:srgbClr val="FF0000"/>
                </a:solidFill>
                <a:latin typeface="Cambria"/>
                <a:cs typeface="Times New Roman" pitchFamily="18" charset="0"/>
              </a:rPr>
              <a:t>ỔN ĐỊNH TỔ CHỨC</a:t>
            </a:r>
          </a:p>
          <a:p>
            <a:pPr algn="ctr" defTabSz="683607" eaLnBrk="0" hangingPunct="0">
              <a:defRPr/>
            </a:pPr>
            <a:r>
              <a:rPr lang="en-US" sz="1600" b="1" dirty="0" err="1">
                <a:solidFill>
                  <a:srgbClr val="002060"/>
                </a:solidFill>
                <a:latin typeface="Cambria"/>
                <a:cs typeface="Times New Roman" pitchFamily="18" charset="0"/>
              </a:rPr>
              <a:t>Bài</a:t>
            </a:r>
            <a:r>
              <a:rPr lang="en-US" sz="1600" b="1" dirty="0">
                <a:solidFill>
                  <a:srgbClr val="002060"/>
                </a:solidFill>
                <a:latin typeface="Cambria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/>
                <a:cs typeface="Times New Roman" pitchFamily="18" charset="0"/>
              </a:rPr>
              <a:t>hát</a:t>
            </a:r>
            <a:r>
              <a:rPr lang="en-US" sz="1600" b="1" dirty="0">
                <a:solidFill>
                  <a:srgbClr val="002060"/>
                </a:solidFill>
                <a:latin typeface="Cambria"/>
                <a:cs typeface="Times New Roman" pitchFamily="18" charset="0"/>
              </a:rPr>
              <a:t>: </a:t>
            </a:r>
            <a:r>
              <a:rPr lang="en-US" sz="1600" b="1" dirty="0" err="1">
                <a:solidFill>
                  <a:srgbClr val="002060"/>
                </a:solidFill>
                <a:latin typeface="Cambria"/>
                <a:cs typeface="Times New Roman" pitchFamily="18" charset="0"/>
              </a:rPr>
              <a:t>Em</a:t>
            </a:r>
            <a:r>
              <a:rPr lang="en-US" sz="1600" b="1" dirty="0">
                <a:solidFill>
                  <a:srgbClr val="002060"/>
                </a:solidFill>
                <a:latin typeface="Cambria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/>
                <a:cs typeface="Times New Roman" pitchFamily="18" charset="0"/>
              </a:rPr>
              <a:t>yêu</a:t>
            </a:r>
            <a:r>
              <a:rPr lang="en-US" sz="1600" b="1" dirty="0">
                <a:solidFill>
                  <a:srgbClr val="002060"/>
                </a:solidFill>
                <a:latin typeface="Cambria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/>
                <a:cs typeface="Times New Roman" pitchFamily="18" charset="0"/>
              </a:rPr>
              <a:t>cây</a:t>
            </a:r>
            <a:r>
              <a:rPr lang="en-US" sz="1600" b="1" dirty="0">
                <a:solidFill>
                  <a:srgbClr val="002060"/>
                </a:solidFill>
                <a:latin typeface="Cambria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/>
                <a:cs typeface="Times New Roman" pitchFamily="18" charset="0"/>
              </a:rPr>
              <a:t>xanh</a:t>
            </a:r>
            <a:endParaRPr lang="vi-VN" sz="16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kien thuc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4954589"/>
            <a:ext cx="228600" cy="228600"/>
          </a:xfrm>
          <a:prstGeom prst="rect">
            <a:avLst/>
          </a:prstGeom>
        </p:spPr>
      </p:pic>
      <p:pic>
        <p:nvPicPr>
          <p:cNvPr id="2" name="Em Yêu Cây Xanh - Em Rất Thích Trồng Nhiều Cây Xanh [Official Full HD]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3975.6784" end="49695.984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80899" y="2876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6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51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awesome_flower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81000" y="514350"/>
            <a:ext cx="8534400" cy="4171950"/>
          </a:xfrm>
          <a:prstGeom prst="rect">
            <a:avLst/>
          </a:prstGeom>
        </p:spPr>
        <p:txBody>
          <a:bodyPr spcFirstLastPara="1" wrap="none" lIns="91184" tIns="45592" rIns="91184" bIns="45592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Chúc các bé chăm ngoan học giỏi</a:t>
            </a:r>
            <a:endParaRPr lang="en-US" sz="3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23900" y="2724150"/>
            <a:ext cx="7696200" cy="679848"/>
          </a:xfrm>
          <a:prstGeom prst="rect">
            <a:avLst/>
          </a:prstGeom>
        </p:spPr>
        <p:txBody>
          <a:bodyPr wrap="none" lIns="91184" tIns="45592" rIns="91184" bIns="45592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32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Kết thúc</a:t>
            </a:r>
          </a:p>
        </p:txBody>
      </p:sp>
      <p:pic>
        <p:nvPicPr>
          <p:cNvPr id="15365" name="Picture 8" descr="dau bep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1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an dua ha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2291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6F2C431-A02F-4393-BAF6-DEA33789C844}"/>
              </a:ext>
            </a:extLst>
          </p:cNvPr>
          <p:cNvSpPr/>
          <p:nvPr/>
        </p:nvSpPr>
        <p:spPr>
          <a:xfrm>
            <a:off x="3124202" y="613935"/>
            <a:ext cx="5418645" cy="1878923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93" tIns="34289" rIns="68393" bIns="34289" rtlCol="0" anchor="ctr"/>
          <a:lstStyle/>
          <a:p>
            <a:pPr algn="ctr" defTabSz="683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ÔN ĐẾM, NHẬN BIẾT CÁC NHÓM ĐỐI TƯỢNG </a:t>
            </a:r>
          </a:p>
          <a:p>
            <a:pPr algn="ctr" defTabSz="683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TRONG PHẠM VI 4</a:t>
            </a:r>
            <a:endParaRPr lang="en-US" sz="2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7791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4996014"/>
          </a:xfrm>
          <a:prstGeom prst="rect">
            <a:avLst/>
          </a:prstGeom>
        </p:spPr>
      </p:pic>
      <p:pic>
        <p:nvPicPr>
          <p:cNvPr id="1026" name="Picture 2" descr="Giỏ đựng hoa quả giỏ đựng quà tết giá sỉ, giá bán buôn - Thị Trường Sỉ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100000" l="7500" r="93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57" y="32012"/>
            <a:ext cx="2631459" cy="263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6161" y="20660"/>
            <a:ext cx="2633700" cy="262912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399" y="15533"/>
            <a:ext cx="2633700" cy="262912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3482" y="2215842"/>
            <a:ext cx="2695445" cy="261265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4975" y="2286503"/>
            <a:ext cx="2601459" cy="2569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9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093" y="906224"/>
            <a:ext cx="1929019" cy="38654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3451" y="1203577"/>
            <a:ext cx="685859" cy="8504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3306943" y="1179045"/>
            <a:ext cx="685800" cy="85044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2851697" y="622173"/>
            <a:ext cx="685800" cy="8504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0055" y="1182835"/>
            <a:ext cx="685859" cy="8504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4910118" y="1167933"/>
            <a:ext cx="685800" cy="85044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5516372" y="1142615"/>
            <a:ext cx="685800" cy="85044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4835783" y="604484"/>
            <a:ext cx="685800" cy="85044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6530615" y="1211164"/>
            <a:ext cx="685800" cy="8504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7136370" y="1179045"/>
            <a:ext cx="685800" cy="85044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7718157" y="1132682"/>
            <a:ext cx="685800" cy="85044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7118888" y="622172"/>
            <a:ext cx="685800" cy="85044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3153679" y="3406693"/>
            <a:ext cx="685800" cy="85044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3726953" y="3407300"/>
            <a:ext cx="685800" cy="85044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4300226" y="3378497"/>
            <a:ext cx="685800" cy="85044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3852462" y="2836024"/>
            <a:ext cx="685800" cy="85044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5538525" y="3469549"/>
            <a:ext cx="685800" cy="85044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6125632" y="3469549"/>
            <a:ext cx="685800" cy="85044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6726449" y="3424605"/>
            <a:ext cx="685800" cy="85044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2117332" y="1188529"/>
            <a:ext cx="685800" cy="85044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6181834" y="2874680"/>
            <a:ext cx="685800" cy="850447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7773791" y="2555752"/>
            <a:ext cx="880281" cy="96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57" tIns="34289" rIns="68457" bIns="34289" rtlCol="0" anchor="ctr"/>
          <a:lstStyle/>
          <a:p>
            <a:pPr algn="ctr" defTabSz="6844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white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1814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-2764"/>
            <a:ext cx="9144793" cy="5080171"/>
          </a:xfrm>
          <a:prstGeom prst="rect">
            <a:avLst/>
          </a:prstGeom>
        </p:spPr>
      </p:pic>
      <p:pic>
        <p:nvPicPr>
          <p:cNvPr id="1026" name="Picture 2" descr="Giỏ đựng hoa quả giỏ đựng quà tết giá sỉ, giá bán buôn - Thị Trường S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100000" l="7500" r="93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33" t="1302" r="9646" b="4967"/>
          <a:stretch/>
        </p:blipFill>
        <p:spPr bwMode="auto">
          <a:xfrm>
            <a:off x="1944808" y="-111856"/>
            <a:ext cx="3339650" cy="368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ounded Rectangle 57"/>
          <p:cNvSpPr/>
          <p:nvPr/>
        </p:nvSpPr>
        <p:spPr>
          <a:xfrm>
            <a:off x="3174491" y="3612708"/>
            <a:ext cx="880281" cy="778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89" rIns="68505" bIns="34289" rtlCol="0" anchor="ctr"/>
          <a:lstStyle/>
          <a:p>
            <a:pPr algn="ctr" defTabSz="684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white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9482" r="10430" b="5632"/>
          <a:stretch/>
        </p:blipFill>
        <p:spPr>
          <a:xfrm>
            <a:off x="5332133" y="-146206"/>
            <a:ext cx="3265275" cy="3710803"/>
          </a:xfrm>
          <a:prstGeom prst="rect">
            <a:avLst/>
          </a:prstGeom>
        </p:spPr>
      </p:pic>
      <p:sp>
        <p:nvSpPr>
          <p:cNvPr id="61" name="Rounded Rectangle 60"/>
          <p:cNvSpPr/>
          <p:nvPr/>
        </p:nvSpPr>
        <p:spPr>
          <a:xfrm>
            <a:off x="6567539" y="3612936"/>
            <a:ext cx="848064" cy="778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89" rIns="68505" bIns="34289" rtlCol="0" anchor="ctr"/>
          <a:lstStyle/>
          <a:p>
            <a:pPr algn="ctr" defTabSz="684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white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055" y="848605"/>
            <a:ext cx="1819814" cy="40567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0471" y="1656529"/>
            <a:ext cx="993572" cy="12666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9282" y="1668715"/>
            <a:ext cx="993572" cy="12666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7908" y="1656529"/>
            <a:ext cx="993572" cy="12666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135" y="860035"/>
            <a:ext cx="993572" cy="12666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0782" y="1613782"/>
            <a:ext cx="993572" cy="12666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1477" y="1652071"/>
            <a:ext cx="993572" cy="12666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6447" y="751583"/>
            <a:ext cx="993572" cy="12666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1F0EFCD-83CC-47B2-848C-BB6C48FBCA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3897" y="1603780"/>
            <a:ext cx="993572" cy="12666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813616-2B22-4DD9-A2F1-E1E84990CFAD}"/>
              </a:ext>
            </a:extLst>
          </p:cNvPr>
          <p:cNvSpPr txBox="1"/>
          <p:nvPr/>
        </p:nvSpPr>
        <p:spPr>
          <a:xfrm>
            <a:off x="3325696" y="2746812"/>
            <a:ext cx="750505" cy="761747"/>
          </a:xfrm>
          <a:prstGeom prst="rect">
            <a:avLst/>
          </a:prstGeom>
          <a:noFill/>
        </p:spPr>
        <p:txBody>
          <a:bodyPr wrap="square" lIns="68505" tIns="34289" rIns="68505" bIns="34289" rtlCol="0">
            <a:spAutoFit/>
          </a:bodyPr>
          <a:lstStyle/>
          <a:p>
            <a:pPr defTabSz="684950" fontAlgn="auto">
              <a:spcBef>
                <a:spcPts val="0"/>
              </a:spcBef>
              <a:spcAft>
                <a:spcPts val="0"/>
              </a:spcAft>
            </a:pPr>
            <a:r>
              <a:rPr lang="en-US" sz="4500" dirty="0">
                <a:solidFill>
                  <a:prstClr val="black"/>
                </a:solidFill>
                <a:latin typeface=".VnArial" panose="020B7200000000000000" pitchFamily="34" charset="0"/>
                <a:cs typeface="+mn-cs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949FA9-7081-44D7-AD2E-7AE98EC7E83A}"/>
              </a:ext>
            </a:extLst>
          </p:cNvPr>
          <p:cNvSpPr txBox="1"/>
          <p:nvPr/>
        </p:nvSpPr>
        <p:spPr>
          <a:xfrm>
            <a:off x="6715585" y="2776539"/>
            <a:ext cx="750505" cy="761747"/>
          </a:xfrm>
          <a:prstGeom prst="rect">
            <a:avLst/>
          </a:prstGeom>
          <a:noFill/>
        </p:spPr>
        <p:txBody>
          <a:bodyPr wrap="square" lIns="68505" tIns="34289" rIns="68505" bIns="34289" rtlCol="0">
            <a:spAutoFit/>
          </a:bodyPr>
          <a:lstStyle/>
          <a:p>
            <a:pPr defTabSz="684950" fontAlgn="auto">
              <a:spcBef>
                <a:spcPts val="0"/>
              </a:spcBef>
              <a:spcAft>
                <a:spcPts val="0"/>
              </a:spcAft>
            </a:pPr>
            <a:r>
              <a:rPr lang="en-US" sz="4500" dirty="0">
                <a:solidFill>
                  <a:prstClr val="black"/>
                </a:solidFill>
                <a:latin typeface=".VnArial" panose="020B7200000000000000" pitchFamily="34" charset="0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3325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19688 -0.0032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61" grpId="0" animBg="1"/>
      <p:bldP spid="6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0012" y="1736307"/>
            <a:ext cx="6007260" cy="1177243"/>
          </a:xfrm>
          <a:prstGeom prst="rect">
            <a:avLst/>
          </a:prstGeom>
          <a:solidFill>
            <a:srgbClr val="FFFF00"/>
          </a:soli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424" tIns="34289" rIns="68424" bIns="34289" rtlCol="0">
            <a:spAutoFit/>
          </a:bodyPr>
          <a:lstStyle/>
          <a:p>
            <a:pPr algn="ctr" defTabSz="6840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GỘP 2 NHÓM ĐỐI TƯỢNG TRONG PHẠM VI 4</a:t>
            </a:r>
            <a:endParaRPr lang="en-US" sz="36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3997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0" y="0"/>
            <a:ext cx="9188000" cy="514350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694669" y="937395"/>
            <a:ext cx="1344818" cy="1588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34658" y="915147"/>
            <a:ext cx="5610149" cy="1588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704090" y="3063559"/>
            <a:ext cx="1005320" cy="1078058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60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864418" y="3042115"/>
            <a:ext cx="1005320" cy="1078058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8600" dirty="0">
                <a:solidFill>
                  <a:prstClr val="white"/>
                </a:solidFill>
              </a:rPr>
              <a:t>1</a:t>
            </a:r>
            <a:endParaRPr lang="en-US" sz="8600" dirty="0">
              <a:solidFill>
                <a:prstClr val="white"/>
              </a:solidFill>
            </a:endParaRP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7367075" y="2525156"/>
            <a:ext cx="0" cy="5169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206751" y="2525156"/>
            <a:ext cx="15058" cy="5169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14" y="1190301"/>
            <a:ext cx="1554615" cy="1197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686" y="1195382"/>
            <a:ext cx="1554615" cy="1197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692" y="1132663"/>
            <a:ext cx="1554615" cy="1197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871" y="1134891"/>
            <a:ext cx="1554615" cy="11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1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0" y="-30173"/>
            <a:ext cx="9188000" cy="514350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940012" y="3145447"/>
            <a:ext cx="1005320" cy="1078058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600" dirty="0">
                <a:solidFill>
                  <a:prstClr val="white"/>
                </a:solidFill>
              </a:rPr>
              <a:t>4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435143" y="2614098"/>
            <a:ext cx="15058" cy="5169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793123" y="1192082"/>
            <a:ext cx="7281638" cy="1588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792" y="1410799"/>
            <a:ext cx="1554615" cy="1197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636" y="1410799"/>
            <a:ext cx="1554615" cy="11979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399" y="1353058"/>
            <a:ext cx="1554615" cy="11979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108" y="1401739"/>
            <a:ext cx="1554615" cy="11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0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0" y="-30173"/>
            <a:ext cx="9188000" cy="514350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5327422" y="896755"/>
            <a:ext cx="2622602" cy="1588625"/>
          </a:xfrm>
          <a:prstGeom prst="roundRect">
            <a:avLst/>
          </a:prstGeom>
          <a:solidFill>
            <a:srgbClr val="ED7B7B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78036" y="876505"/>
            <a:ext cx="4156981" cy="1588625"/>
          </a:xfrm>
          <a:prstGeom prst="roundRect">
            <a:avLst/>
          </a:prstGeom>
          <a:solidFill>
            <a:srgbClr val="ED7B7B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432608" y="3022528"/>
            <a:ext cx="1005320" cy="1078058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600" dirty="0">
                <a:solidFill>
                  <a:prstClr val="white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159243" y="3012403"/>
            <a:ext cx="1005320" cy="1078058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600" dirty="0">
                <a:solidFill>
                  <a:prstClr val="white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651729" y="2495445"/>
            <a:ext cx="15058" cy="5169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920209" y="2485320"/>
            <a:ext cx="15058" cy="5169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354" y="1092083"/>
            <a:ext cx="1554615" cy="1197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222" y="1138876"/>
            <a:ext cx="1554615" cy="1197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619" y="1138876"/>
            <a:ext cx="1574761" cy="1197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166" y="1140196"/>
            <a:ext cx="1570919" cy="11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9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UIDATA" val="&lt;database version=&quot;10.0&quot;&gt;&lt;object type=&quot;1&quot; unique_id=&quot;10001&quot;&gt;&lt;object type=&quot;8&quot; unique_id=&quot;10103&quot;&gt;&lt;/object&gt;&lt;object type=&quot;2&quot; unique_id=&quot;10104&quot;&gt;&lt;object type=&quot;3&quot; unique_id=&quot;10105&quot;&gt;&lt;property id=&quot;20148&quot; value=&quot;5&quot;/&gt;&lt;property id=&quot;20300&quot; value=&quot;Slide 1&quot;/&gt;&lt;property id=&quot;20307&quot; value=&quot;257&quot;/&gt;&lt;/object&gt;&lt;object type=&quot;3&quot; unique_id=&quot;10107&quot;&gt;&lt;property id=&quot;20148&quot; value=&quot;5&quot;/&gt;&lt;property id=&quot;20300&quot; value=&quot;Slide 10&quot;/&gt;&lt;property id=&quot;20307&quot; value=&quot;258&quot;/&gt;&lt;/object&gt;&lt;object type=&quot;3&quot; unique_id=&quot;10108&quot;&gt;&lt;property id=&quot;20148&quot; value=&quot;5&quot;/&gt;&lt;property id=&quot;20300&quot; value=&quot;Slide 11&quot;/&gt;&lt;property id=&quot;20307&quot; value=&quot;261&quot;/&gt;&lt;/object&gt;&lt;object type=&quot;3&quot; unique_id=&quot;10109&quot;&gt;&lt;property id=&quot;20148&quot; value=&quot;5&quot;/&gt;&lt;property id=&quot;20300&quot; value=&quot;Slide 12&quot;/&gt;&lt;property id=&quot;20307&quot; value=&quot;262&quot;/&gt;&lt;/object&gt;&lt;object type=&quot;3&quot; unique_id=&quot;10110&quot;&gt;&lt;property id=&quot;20148&quot; value=&quot;5&quot;/&gt;&lt;property id=&quot;20300&quot; value=&quot;Slide 13&quot;/&gt;&lt;property id=&quot;20307&quot; value=&quot;263&quot;/&gt;&lt;/object&gt;&lt;object type=&quot;3&quot; unique_id=&quot;10111&quot;&gt;&lt;property id=&quot;20148&quot; value=&quot;5&quot;/&gt;&lt;property id=&quot;20300&quot; value=&quot;Slide 15&quot;/&gt;&lt;property id=&quot;20307&quot; value=&quot;260&quot;/&gt;&lt;/object&gt;&lt;object type=&quot;3&quot; unique_id=&quot;10112&quot;&gt;&lt;property id=&quot;20148&quot; value=&quot;5&quot;/&gt;&lt;property id=&quot;20300&quot; value=&quot;Slide 9&quot;/&gt;&lt;property id=&quot;20307&quot; value=&quot;264&quot;/&gt;&lt;/object&gt;&lt;object type=&quot;3&quot; unique_id=&quot;10113&quot;&gt;&lt;property id=&quot;20148&quot; value=&quot;5&quot;/&gt;&lt;property id=&quot;20300&quot; value=&quot;Slide 16&quot;/&gt;&lt;property id=&quot;20307&quot; value=&quot;265&quot;/&gt;&lt;/object&gt;&lt;object type=&quot;3&quot; unique_id=&quot;10114&quot;&gt;&lt;property id=&quot;20148&quot; value=&quot;5&quot;/&gt;&lt;property id=&quot;20300&quot; value=&quot;Slide 17&quot;/&gt;&lt;property id=&quot;20307&quot; value=&quot;266&quot;/&gt;&lt;/object&gt;&lt;object type=&quot;3&quot; unique_id=&quot;10115&quot;&gt;&lt;property id=&quot;20148&quot; value=&quot;5&quot;/&gt;&lt;property id=&quot;20300&quot; value=&quot;Slide 18&quot;/&gt;&lt;property id=&quot;20307&quot; value=&quot;267&quot;/&gt;&lt;/object&gt;&lt;object type=&quot;3&quot; unique_id=&quot;10116&quot;&gt;&lt;property id=&quot;20148&quot; value=&quot;5&quot;/&gt;&lt;property id=&quot;20300&quot; value=&quot;Slide 19&quot;/&gt;&lt;property id=&quot;20307&quot; value=&quot;268&quot;/&gt;&lt;/object&gt;&lt;object type=&quot;3&quot; unique_id=&quot;10117&quot;&gt;&lt;property id=&quot;20148&quot; value=&quot;5&quot;/&gt;&lt;property id=&quot;20300&quot; value=&quot;Slide 20&quot;/&gt;&lt;property id=&quot;20307&quot; value=&quot;269&quot;/&gt;&lt;/object&gt;&lt;object type=&quot;3&quot; unique_id=&quot;10118&quot;&gt;&lt;property id=&quot;20148&quot; value=&quot;5&quot;/&gt;&lt;property id=&quot;20300&quot; value=&quot;Slide 22&quot;/&gt;&lt;property id=&quot;20307&quot; value=&quot;270&quot;/&gt;&lt;/object&gt;&lt;object type=&quot;3&quot; unique_id=&quot;10279&quot;&gt;&lt;property id=&quot;20148&quot; value=&quot;5&quot;/&gt;&lt;property id=&quot;20300&quot; value=&quot;Slide 2&quot;/&gt;&lt;property id=&quot;20307&quot; value=&quot;271&quot;/&gt;&lt;/object&gt;&lt;object type=&quot;3&quot; unique_id=&quot;10280&quot;&gt;&lt;property id=&quot;20148&quot; value=&quot;5&quot;/&gt;&lt;property id=&quot;20300&quot; value=&quot;Slide 3&quot;/&gt;&lt;property id=&quot;20307&quot; value=&quot;272&quot;/&gt;&lt;/object&gt;&lt;object type=&quot;3&quot; unique_id=&quot;10281&quot;&gt;&lt;property id=&quot;20148&quot; value=&quot;5&quot;/&gt;&lt;property id=&quot;20300&quot; value=&quot;Slide 4&quot;/&gt;&lt;property id=&quot;20307&quot; value=&quot;273&quot;/&gt;&lt;/object&gt;&lt;object type=&quot;3&quot; unique_id=&quot;10282&quot;&gt;&lt;property id=&quot;20148&quot; value=&quot;5&quot;/&gt;&lt;property id=&quot;20300&quot; value=&quot;Slide 5&quot;/&gt;&lt;property id=&quot;20307&quot; value=&quot;274&quot;/&gt;&lt;/object&gt;&lt;object type=&quot;3&quot; unique_id=&quot;10283&quot;&gt;&lt;property id=&quot;20148&quot; value=&quot;5&quot;/&gt;&lt;property id=&quot;20300&quot; value=&quot;Slide 6&quot;/&gt;&lt;property id=&quot;20307&quot; value=&quot;275&quot;/&gt;&lt;/object&gt;&lt;object type=&quot;3&quot; unique_id=&quot;10284&quot;&gt;&lt;property id=&quot;20148&quot; value=&quot;5&quot;/&gt;&lt;property id=&quot;20300&quot; value=&quot;Slide 7&quot;/&gt;&lt;property id=&quot;20307&quot; value=&quot;277&quot;/&gt;&lt;/object&gt;&lt;object type=&quot;3&quot; unique_id=&quot;10351&quot;&gt;&lt;property id=&quot;20148&quot; value=&quot;5&quot;/&gt;&lt;property id=&quot;20300&quot; value=&quot;Slide 8&quot;/&gt;&lt;property id=&quot;20307&quot; value=&quot;278&quot;/&gt;&lt;/object&gt;&lt;object type=&quot;3&quot; unique_id=&quot;10528&quot;&gt;&lt;property id=&quot;20148&quot; value=&quot;5&quot;/&gt;&lt;property id=&quot;20300&quot; value=&quot;Slide 14&quot;/&gt;&lt;property id=&quot;20307&quot; value=&quot;279&quot;/&gt;&lt;/object&gt;&lt;object type=&quot;3&quot; unique_id=&quot;10529&quot;&gt;&lt;property id=&quot;20148&quot; value=&quot;5&quot;/&gt;&lt;property id=&quot;20300&quot; value=&quot;Slide 21&quot;/&gt;&lt;property id=&quot;20307&quot; value=&quot;281&quot;/&gt;&lt;/object&gt;&lt;object type=&quot;3&quot; unique_id=&quot;10626&quot;&gt;&lt;property id=&quot;20148&quot; value=&quot;5&quot;/&gt;&lt;property id=&quot;20300&quot; value=&quot;Slide 23&quot;/&gt;&lt;property id=&quot;20307&quot; value=&quot;282&quot;/&gt;&lt;/object&gt;&lt;object type=&quot;3&quot; unique_id=&quot;10702&quot;&gt;&lt;property id=&quot;20148&quot; value=&quot;5&quot;/&gt;&lt;property id=&quot;20300&quot; value=&quot;Slide 24&quot;/&gt;&lt;property id=&quot;20307&quot; value=&quot;283&quot;/&gt;&lt;/object&gt;&lt;object type=&quot;3&quot; unique_id=&quot;10755&quot;&gt;&lt;property id=&quot;20148&quot; value=&quot;5&quot;/&gt;&lt;property id=&quot;20300&quot; value=&quot;Slide 25&quot;/&gt;&lt;property id=&quot;20307&quot; value=&quot;284&quot;/&gt;&lt;/object&gt;&lt;object type=&quot;3&quot; unique_id=&quot;10756&quot;&gt;&lt;property id=&quot;20148&quot; value=&quot;5&quot;/&gt;&lt;property id=&quot;20300&quot; value=&quot;Slide 26&quot;/&gt;&lt;property id=&quot;20307&quot; value=&quot;285&quot;/&gt;&lt;/object&gt;&lt;object type=&quot;3&quot; unique_id=&quot;10757&quot;&gt;&lt;property id=&quot;20148&quot; value=&quot;5&quot;/&gt;&lt;property id=&quot;20300&quot; value=&quot;Slide 27&quot;/&gt;&lt;property id=&quot;20307&quot; value=&quot;286&quot;/&gt;&lt;/object&gt;&lt;object type=&quot;3&quot; unique_id=&quot;10932&quot;&gt;&lt;property id=&quot;20148&quot; value=&quot;5&quot;/&gt;&lt;property id=&quot;20300&quot; value=&quot;Slide 28&quot;/&gt;&lt;property id=&quot;20307&quot; value=&quot;287&quot;/&gt;&lt;/object&gt;&lt;object type=&quot;3&quot; unique_id=&quot;10933&quot;&gt;&lt;property id=&quot;20148&quot; value=&quot;5&quot;/&gt;&lt;property id=&quot;20300&quot; value=&quot;Slide 29&quot;/&gt;&lt;property id=&quot;20307&quot; value=&quot;288&quot;/&gt;&lt;/object&gt;&lt;object type=&quot;3&quot; unique_id=&quot;10934&quot;&gt;&lt;property id=&quot;20148&quot; value=&quot;5&quot;/&gt;&lt;property id=&quot;20300&quot; value=&quot;Slide 30&quot;/&gt;&lt;property id=&quot;20307&quot; value=&quot;289&quot;/&gt;&lt;/object&gt;&lt;object type=&quot;3&quot; unique_id=&quot;10999&quot;&gt;&lt;property id=&quot;20148&quot; value=&quot;5&quot;/&gt;&lt;property id=&quot;20300&quot; value=&quot;Slide 31&quot;/&gt;&lt;property id=&quot;20307&quot; value=&quot;290&quot;/&gt;&lt;/object&gt;&lt;object type=&quot;3&quot; unique_id=&quot;11000&quot;&gt;&lt;property id=&quot;20148&quot; value=&quot;5&quot;/&gt;&lt;property id=&quot;20300&quot; value=&quot;Slide 32&quot;/&gt;&lt;property id=&quot;20307&quot; value=&quot;291&quot;/&gt;&lt;/object&gt;&lt;object type=&quot;3&quot; unique_id=&quot;11069&quot;&gt;&lt;property id=&quot;20148&quot; value=&quot;5&quot;/&gt;&lt;property id=&quot;20300&quot; value=&quot;Slide 33&quot;/&gt;&lt;property id=&quot;20307&quot; value=&quot;292&quot;/&gt;&lt;/object&gt;&lt;object type=&quot;3&quot; unique_id=&quot;11070&quot;&gt;&lt;property id=&quot;20148&quot; value=&quot;5&quot;/&gt;&lt;property id=&quot;20300&quot; value=&quot;Slide 34&quot;/&gt;&lt;property id=&quot;20307&quot; value=&quot;293&quot;/&gt;&lt;/object&gt;&lt;object type=&quot;3&quot; unique_id=&quot;11179&quot;&gt;&lt;property id=&quot;20148&quot; value=&quot;5&quot;/&gt;&lt;property id=&quot;20300&quot; value=&quot;Slide 35&quot;/&gt;&lt;property id=&quot;20307&quot; value=&quot;294&quot;/&gt;&lt;/object&gt;&lt;object type=&quot;3&quot; unique_id=&quot;11180&quot;&gt;&lt;property id=&quot;20148&quot; value=&quot;5&quot;/&gt;&lt;property id=&quot;20300&quot; value=&quot;Slide 36&quot;/&gt;&lt;property id=&quot;20307&quot; value=&quot;296&quot;/&gt;&lt;/object&gt;&lt;object type=&quot;3&quot; unique_id=&quot;11181&quot;&gt;&lt;property id=&quot;20148&quot; value=&quot;5&quot;/&gt;&lt;property id=&quot;20300&quot; value=&quot;Slide 37&quot;/&gt;&lt;property id=&quot;20307&quot; value=&quot;295&quot;/&gt;&lt;/object&gt;&lt;object type=&quot;3&quot; unique_id=&quot;11416&quot;&gt;&lt;property id=&quot;20148&quot; value=&quot;5&quot;/&gt;&lt;property id=&quot;20300&quot; value=&quot;Slide 38&quot;/&gt;&lt;property id=&quot;20307&quot; value=&quot;297&quot;/&gt;&lt;/object&gt;&lt;object type=&quot;3&quot; unique_id=&quot;11417&quot;&gt;&lt;property id=&quot;20148&quot; value=&quot;5&quot;/&gt;&lt;property id=&quot;20300&quot; value=&quot;Slide 39&quot;/&gt;&lt;property id=&quot;20307&quot; value=&quot;298&quot;/&gt;&lt;/object&gt;&lt;object type=&quot;3&quot; unique_id=&quot;11418&quot;&gt;&lt;property id=&quot;20148&quot; value=&quot;5&quot;/&gt;&lt;property id=&quot;20300&quot; value=&quot;Slide 40&quot;/&gt;&lt;property id=&quot;20307&quot; value=&quot;299&quot;/&gt;&lt;/object&gt;&lt;object type=&quot;3&quot; unique_id=&quot;11629&quot;&gt;&lt;property id=&quot;20148&quot; value=&quot;5&quot;/&gt;&lt;property id=&quot;20300&quot; value=&quot;Slide 41&quot;/&gt;&lt;property id=&quot;20307&quot; value=&quot;300&quot;/&gt;&lt;/object&gt;&lt;object type=&quot;3&quot; unique_id=&quot;11630&quot;&gt;&lt;property id=&quot;20148&quot; value=&quot;5&quot;/&gt;&lt;property id=&quot;20300&quot; value=&quot;Slide 42&quot;/&gt;&lt;property id=&quot;20307&quot; value=&quot;302&quot;/&gt;&lt;/object&gt;&lt;object type=&quot;3&quot; unique_id=&quot;11631&quot;&gt;&lt;property id=&quot;20148&quot; value=&quot;5&quot;/&gt;&lt;property id=&quot;20300&quot; value=&quot;Slide 43&quot;/&gt;&lt;property id=&quot;20307&quot; value=&quot;301&quot;/&gt;&lt;/object&gt;&lt;/object&gt;&lt;/object&gt;&lt;/database&gt;"/>
  <p:tag name="SECTOMILLISECCONVERTED" val="1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7504</TotalTime>
  <Words>225</Words>
  <Application>Microsoft Office PowerPoint</Application>
  <PresentationFormat>On-screen Show (16:9)</PresentationFormat>
  <Paragraphs>63</Paragraphs>
  <Slides>20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20</vt:i4>
      </vt:variant>
    </vt:vector>
  </HeadingPairs>
  <TitlesOfParts>
    <vt:vector size="41" baseType="lpstr">
      <vt:lpstr>.VnArial</vt:lpstr>
      <vt:lpstr>Arial</vt:lpstr>
      <vt:lpstr>Calibri</vt:lpstr>
      <vt:lpstr>Calibri Light</vt:lpstr>
      <vt:lpstr>Cambria</vt:lpstr>
      <vt:lpstr>Times New Roman</vt:lpstr>
      <vt:lpstr>Office Theme</vt:lpstr>
      <vt:lpstr>1_Office Theme</vt:lpstr>
      <vt:lpstr>Adjacency</vt:lpstr>
      <vt:lpstr>3_Office Theme</vt:lpstr>
      <vt:lpstr>5_Office Theme</vt:lpstr>
      <vt:lpstr>6_Office Theme</vt:lpstr>
      <vt:lpstr>7_Office Theme</vt:lpstr>
      <vt:lpstr>8_Office Theme</vt:lpstr>
      <vt:lpstr>10_Office Theme</vt:lpstr>
      <vt:lpstr>4_Office Theme</vt:lpstr>
      <vt:lpstr>11_Office Theme</vt:lpstr>
      <vt:lpstr>2_Office Theme</vt:lpstr>
      <vt:lpstr>9_Office Theme</vt:lpstr>
      <vt:lpstr>12_Office Theme</vt:lpstr>
      <vt:lpstr>13_Office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Mymy nguyễn</cp:lastModifiedBy>
  <cp:revision>156</cp:revision>
  <cp:lastPrinted>2017-11-09T14:59:31Z</cp:lastPrinted>
  <dcterms:created xsi:type="dcterms:W3CDTF">2016-11-05T08:46:28Z</dcterms:created>
  <dcterms:modified xsi:type="dcterms:W3CDTF">2025-01-12T15:15:30Z</dcterms:modified>
</cp:coreProperties>
</file>