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wma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66D905-242E-4D0A-8E73-823A3D6C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91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267969" y="319308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55" y="1004611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1982094" y="2736562"/>
            <a:ext cx="91146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1,2 x0,6m</a:t>
            </a:r>
          </a:p>
          <a:p>
            <a:r>
              <a:rPr lang="en-US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6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97069" y="1770923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A4BD6BBD-9271-4BD0-AE5B-EAE6E2BB8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47" y="62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bt ptc da cut">
            <a:hlinkClick r:id="" action="ppaction://media"/>
            <a:extLst>
              <a:ext uri="{FF2B5EF4-FFF2-40B4-BE49-F238E27FC236}">
                <a16:creationId xmlns:a16="http://schemas.microsoft.com/office/drawing/2014/main" id="{0853E02B-0DCA-4031-92FD-6FFC19FBC56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5946775"/>
            <a:ext cx="1604010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2050662" y="2778289"/>
            <a:ext cx="80906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1,2 x0,6m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  <p:pic>
        <p:nvPicPr>
          <p:cNvPr id="7" name="thi dua 1.wma">
            <a:hlinkClick r:id="" action="ppaction://media"/>
            <a:extLst>
              <a:ext uri="{FF2B5EF4-FFF2-40B4-BE49-F238E27FC236}">
                <a16:creationId xmlns:a16="http://schemas.microsoft.com/office/drawing/2014/main" id="{98D1CD13-EA74-4899-A85A-0934AE5124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6043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600756" y="2556641"/>
            <a:ext cx="629120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 (mp3cut.net) (1).mp3">
            <a:hlinkClick r:id="" action="ppaction://media"/>
            <a:extLst>
              <a:ext uri="{FF2B5EF4-FFF2-40B4-BE49-F238E27FC236}">
                <a16:creationId xmlns:a16="http://schemas.microsoft.com/office/drawing/2014/main" id="{30B6E24A-16A5-4D15-AFE4-E36C2BFF3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589" y="6122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nhạc hồi tĩnh 1 phút 10.wma">
            <a:hlinkClick r:id="" action="ppaction://media"/>
            <a:extLst>
              <a:ext uri="{FF2B5EF4-FFF2-40B4-BE49-F238E27FC236}">
                <a16:creationId xmlns:a16="http://schemas.microsoft.com/office/drawing/2014/main" id="{31CA9FEF-10B8-4AE7-B47F-B4AC93485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708" y="5708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81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15</cp:revision>
  <dcterms:created xsi:type="dcterms:W3CDTF">2022-10-12T13:44:28Z</dcterms:created>
  <dcterms:modified xsi:type="dcterms:W3CDTF">2025-01-12T10:53:46Z</dcterms:modified>
</cp:coreProperties>
</file>