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7" r:id="rId5"/>
    <p:sldId id="276" r:id="rId6"/>
    <p:sldId id="260" r:id="rId7"/>
    <p:sldId id="261" r:id="rId8"/>
    <p:sldId id="273" r:id="rId9"/>
    <p:sldId id="266" r:id="rId10"/>
    <p:sldId id="264" r:id="rId11"/>
    <p:sldId id="268" r:id="rId12"/>
    <p:sldId id="265" r:id="rId13"/>
    <p:sldId id="270" r:id="rId14"/>
    <p:sldId id="271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9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7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29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8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8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4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9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9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39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7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401C42-03FA-4258-8535-CED21435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0" y="-469900"/>
            <a:ext cx="13792199" cy="8420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07310-E462-441C-A616-A24E4E21631C}"/>
              </a:ext>
            </a:extLst>
          </p:cNvPr>
          <p:cNvSpPr txBox="1"/>
          <p:nvPr/>
        </p:nvSpPr>
        <p:spPr>
          <a:xfrm>
            <a:off x="3009900" y="1523811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C6CBD-B6D3-4F05-82C3-24644926F229}"/>
              </a:ext>
            </a:extLst>
          </p:cNvPr>
          <p:cNvSpPr/>
          <p:nvPr/>
        </p:nvSpPr>
        <p:spPr>
          <a:xfrm>
            <a:off x="2638386" y="2930488"/>
            <a:ext cx="691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LĨNH VỰC PHÁT TRIỂN NGÔN NGỮ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40A67-24C0-46F8-9466-3157D769386B}"/>
              </a:ext>
            </a:extLst>
          </p:cNvPr>
          <p:cNvSpPr txBox="1"/>
          <p:nvPr/>
        </p:nvSpPr>
        <p:spPr>
          <a:xfrm>
            <a:off x="1416702" y="3096785"/>
            <a:ext cx="8445794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tài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: 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Thơ</a:t>
            </a:r>
            <a:r>
              <a:rPr lang="en-US" sz="3200" b="1" dirty="0">
                <a:ln/>
                <a:solidFill>
                  <a:srgbClr val="FF0000"/>
                </a:solidFill>
              </a:rPr>
              <a:t> “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Làm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bác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sĩ</a:t>
            </a:r>
            <a:r>
              <a:rPr lang="en-US" sz="3200" b="1" dirty="0">
                <a:ln/>
                <a:solidFill>
                  <a:srgbClr val="FF0000"/>
                </a:solidFill>
              </a:rPr>
              <a:t>”</a:t>
            </a:r>
            <a:endParaRPr lang="en-US" sz="3200" b="1" dirty="0">
              <a:ln/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Lứa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tuổi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: 4 – 5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tuổi</a:t>
            </a:r>
            <a:endParaRPr lang="en-US" sz="3200" b="1" dirty="0">
              <a:ln/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</a:rPr>
              <a:t>Giáo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viên</a:t>
            </a:r>
            <a:r>
              <a:rPr lang="en-US" sz="3200" b="1" dirty="0">
                <a:ln/>
                <a:solidFill>
                  <a:srgbClr val="FF0000"/>
                </a:solidFill>
              </a:rPr>
              <a:t>: Nguyễn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Thị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Thường</a:t>
            </a:r>
            <a:br>
              <a:rPr lang="en-US" sz="3200" b="1" dirty="0">
                <a:ln/>
                <a:solidFill>
                  <a:srgbClr val="FF0000"/>
                </a:solidFill>
              </a:rPr>
            </a:br>
            <a:r>
              <a:rPr lang="en-US" sz="3200" b="1" dirty="0">
                <a:ln/>
                <a:solidFill>
                  <a:srgbClr val="FF0000"/>
                </a:solidFill>
              </a:rPr>
              <a:t>                 Nguyễn Minh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Yến</a:t>
            </a:r>
            <a:endParaRPr lang="vi-VN" sz="3200" b="1" dirty="0">
              <a:ln/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B734D2-CE6B-46CB-8026-F470577E9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2" y="3227787"/>
            <a:ext cx="3320814" cy="2390986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82FC2569-0489-6544-6F68-10D89C45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86" y="2172464"/>
            <a:ext cx="696836" cy="71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90283" y="1789933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sổ mũi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thuốc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nói ra sao?</a:t>
            </a:r>
          </a:p>
        </p:txBody>
      </p:sp>
    </p:spTree>
    <p:extLst>
      <p:ext uri="{BB962C8B-B14F-4D97-AF65-F5344CB8AC3E}">
        <p14:creationId xmlns:p14="http://schemas.microsoft.com/office/powerpoint/2010/main" val="779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B0C06-9156-4B48-886C-0F31C1AF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" y="0"/>
            <a:ext cx="1211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910B3-13F7-4EDC-8BEA-773EA0E5488E}"/>
              </a:ext>
            </a:extLst>
          </p:cNvPr>
          <p:cNvSpPr txBox="1"/>
          <p:nvPr/>
        </p:nvSpPr>
        <p:spPr>
          <a:xfrm>
            <a:off x="2438402" y="226946"/>
            <a:ext cx="61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E249D-9B39-4B76-A3D7-D9EBD921F1FA}"/>
              </a:ext>
            </a:extLst>
          </p:cNvPr>
          <p:cNvSpPr txBox="1"/>
          <p:nvPr/>
        </p:nvSpPr>
        <p:spPr>
          <a:xfrm>
            <a:off x="6329916" y="1055837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          thì đau lắm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lại khóc nhè thôi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bỗng hỏi bác sĩ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         gì?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chừng hiểu ý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          với     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72F5A-DAC8-41CD-9B12-3CBA66D2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6" y="795166"/>
            <a:ext cx="603060" cy="73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C65F0-66A2-430A-A319-C103D28C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529663"/>
            <a:ext cx="1286539" cy="926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480F2-9889-4EF9-B47E-2A4B8FE6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7" y="3680651"/>
            <a:ext cx="1068034" cy="71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D223-DAB5-4FFB-B32F-AD5B6769B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955" y="4759130"/>
            <a:ext cx="759675" cy="759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96BF1-F349-4C44-BCC7-D825E25D3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6" y="5302883"/>
            <a:ext cx="1665528" cy="935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7DCEAC-B5CF-4FDD-B4C9-BA281E0A9FA2}"/>
              </a:ext>
            </a:extLst>
          </p:cNvPr>
          <p:cNvSpPr txBox="1"/>
          <p:nvPr/>
        </p:nvSpPr>
        <p:spPr>
          <a:xfrm>
            <a:off x="38043" y="1041739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         ngồi yên lặng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      khám cho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ngọt chứ không đắng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        sôi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ịch tiêm phòng cho trẻ sơ sinh cha mẹ cần biết">
            <a:extLst>
              <a:ext uri="{FF2B5EF4-FFF2-40B4-BE49-F238E27FC236}">
                <a16:creationId xmlns:a16="http://schemas.microsoft.com/office/drawing/2014/main" id="{2174C052-8485-45F7-BBEE-1C2FBAE1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24" y="1041739"/>
            <a:ext cx="987166" cy="6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A51DC-9644-4A9E-ADA0-48DFF0D4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1883253"/>
            <a:ext cx="603060" cy="734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C1DDA-CB81-4FB3-BCFD-5254F720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2919585"/>
            <a:ext cx="603060" cy="734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93D3C-54CB-4D92-8B7D-2766D1E3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18" y="3966789"/>
            <a:ext cx="715372" cy="7153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00A9C-6574-4634-BB12-07BA95C4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1" y="4592497"/>
            <a:ext cx="1286539" cy="926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14CC40-478E-4B5A-8731-9A0CD91E7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7" y="5770790"/>
            <a:ext cx="800433" cy="800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1D7EE5-C028-4A3C-9843-9AADB261A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88" y="5812968"/>
            <a:ext cx="1286539" cy="993914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7D762588-57C8-46A5-9A1F-0858A7A432E3}"/>
              </a:ext>
            </a:extLst>
          </p:cNvPr>
          <p:cNvSpPr txBox="1"/>
          <p:nvPr/>
        </p:nvSpPr>
        <p:spPr>
          <a:xfrm>
            <a:off x="10633500" y="6172289"/>
            <a:ext cx="141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Ngân</a:t>
            </a:r>
            <a:endParaRPr lang="vi-V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FA247-5D22-463D-ACD1-B7A58C34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45514"/>
            <a:ext cx="11727712" cy="6389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A2C82-6BFD-41B2-90EB-1E81AECA17C9}"/>
              </a:ext>
            </a:extLst>
          </p:cNvPr>
          <p:cNvSpPr txBox="1"/>
          <p:nvPr/>
        </p:nvSpPr>
        <p:spPr>
          <a:xfrm>
            <a:off x="2020186" y="2459784"/>
            <a:ext cx="8133907" cy="17543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5400" b="1" i="1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58385" y="2247132"/>
            <a:ext cx="6177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Ghen covid</a:t>
            </a:r>
            <a:endParaRPr lang="en-US" sz="5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C331C4BD-110A-0DE6-DBD2-410AB168F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8" y="258170"/>
            <a:ext cx="1115521" cy="11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651709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do ai sáng tác?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9142E8D-1858-B0F2-4658-2D7B6E86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8" y="258170"/>
            <a:ext cx="1115521" cy="11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932813" y="1928156"/>
            <a:ext cx="6177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khám bệnh cho ai?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làm gì?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C9832-269E-40EC-82A8-0C886DA9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" y="0"/>
            <a:ext cx="12142805" cy="6858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45139F22-59DB-218C-C158-97B7CCFA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0" y="0"/>
            <a:ext cx="10144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2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449691"/>
            <a:ext cx="6177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điều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có vị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uống thuốc phải uống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nước như thế nào?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82051-2310-4579-8E18-8E116305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" y="0"/>
            <a:ext cx="12036681" cy="6858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4860AE78-D15B-3A1A-8ACB-703C32EA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819" y="0"/>
            <a:ext cx="1115521" cy="11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967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30ba8e7bcfdd1b21f572a99114037625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15d6b587c2cf1317482977fff51039a4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8A1646-8397-4C61-B21D-CF5F47705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BC786-BF09-4B07-9902-E3BBA3DBF53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b7e2e9-336f-463b-a0f4-c98654f0bf4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B1E087-FAF2-4247-8093-889189521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336</TotalTime>
  <Words>192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.VnVogue</vt:lpstr>
      <vt:lpstr>Corbel</vt:lpstr>
      <vt:lpstr>Times New Roman</vt:lpstr>
      <vt:lpstr>Verdana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Mymy nguyễn</cp:lastModifiedBy>
  <cp:revision>16</cp:revision>
  <dcterms:created xsi:type="dcterms:W3CDTF">2021-11-29T03:06:04Z</dcterms:created>
  <dcterms:modified xsi:type="dcterms:W3CDTF">2024-11-13T15:03:45Z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