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80" r:id="rId4"/>
    <p:sldId id="268" r:id="rId5"/>
    <p:sldId id="270" r:id="rId6"/>
    <p:sldId id="288" r:id="rId7"/>
    <p:sldId id="274" r:id="rId8"/>
    <p:sldId id="276" r:id="rId9"/>
    <p:sldId id="27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5" userDrawn="1">
          <p15:clr>
            <a:srgbClr val="A4A3A4"/>
          </p15:clr>
        </p15:guide>
        <p15:guide id="2" pos="2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E5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howGuides="1">
      <p:cViewPr varScale="1">
        <p:scale>
          <a:sx n="85" d="100"/>
          <a:sy n="85" d="100"/>
        </p:scale>
        <p:origin x="984" y="78"/>
      </p:cViewPr>
      <p:guideLst>
        <p:guide orient="horz" pos="1645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B469-7CFD-4612-8AD9-433BD4ABB873}" type="datetimeFigureOut">
              <a:rPr lang="vi-VN" smtClean="0"/>
              <a:t>18/06/2025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9BFF1-A0D4-4F3D-BE0C-4F29768467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19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BFF1-A0D4-4F3D-BE0C-4F2976846743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100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3ECF-D612-4CB2-833D-C9F3815B8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3606-64B5-44C3-B8E6-C4CEF911A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314" r="3707" b="197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6335" y="98839"/>
            <a:ext cx="4659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TRƯỜNG MẦM NON GIANG BIÊN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9121" y="3071614"/>
            <a:ext cx="29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46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>
              <a:solidFill>
                <a:srgbClr val="004D9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704" y="3523074"/>
            <a:ext cx="314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886" y="2745839"/>
            <a:ext cx="54483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 TÀI: VĐCB: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kiễng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TCVĐ: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Chuyền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bóng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30" y="3333442"/>
            <a:ext cx="40385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Lứa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tuổi</a:t>
            </a:r>
            <a:r>
              <a:rPr lang="en-US" b="1" dirty="0">
                <a:solidFill>
                  <a:srgbClr val="C00000"/>
                </a:solidFill>
              </a:rPr>
              <a:t>: 4-5tuổi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Cô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giáo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 err="1">
                <a:solidFill>
                  <a:srgbClr val="C00000"/>
                </a:solidFill>
              </a:rPr>
              <a:t>Nguyễn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Thường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               Nguyễn Minh Yến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0202" y="2253431"/>
            <a:ext cx="500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VỰC: PHÁT TRIỂN THỂ CHẤT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57" y="1428750"/>
            <a:ext cx="750977" cy="701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>
            <a:fillRect/>
          </a:stretch>
        </p:blipFill>
        <p:spPr bwMode="auto">
          <a:xfrm>
            <a:off x="-17929" y="0"/>
            <a:ext cx="9161929" cy="515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65735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8"/>
          <a:stretch>
            <a:fillRect/>
          </a:stretch>
        </p:blipFill>
        <p:spPr bwMode="auto">
          <a:xfrm>
            <a:off x="0" y="-1"/>
            <a:ext cx="9144000" cy="51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428750"/>
            <a:ext cx="6805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cs typeface="+mn-lt"/>
              </a:rPr>
              <a:t>BÀI TẬP PHÁT TRIỂN CHUNG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123950"/>
            <a:ext cx="4987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VẬN ĐỘNG CƠ BẢN</a:t>
            </a:r>
            <a:endParaRPr lang="en-US" sz="3200" b="1" dirty="0">
              <a:solidFill>
                <a:srgbClr val="C00000"/>
              </a:solidFill>
            </a:endParaRPr>
          </a:p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kiễng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" y="37998"/>
            <a:ext cx="9134036" cy="51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1123950"/>
            <a:ext cx="4987962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</a:rPr>
              <a:t>VẬN ĐỘNG NÂNG CAO</a:t>
            </a:r>
            <a:endParaRPr lang="en-US" sz="3200" b="1" dirty="0">
              <a:solidFill>
                <a:srgbClr val="C00000"/>
              </a:solidFill>
            </a:endParaRPr>
          </a:p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</a:rPr>
              <a:t>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kiễng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435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Trò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chơi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Chuyền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bóng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89" y="-21872"/>
            <a:ext cx="91313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590550"/>
            <a:ext cx="3227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HỒI TĨNH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313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</Words>
  <Application>Microsoft Office PowerPoint</Application>
  <PresentationFormat>On-screen Show (16:9)</PresentationFormat>
  <Paragraphs>19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74</cp:revision>
  <dcterms:created xsi:type="dcterms:W3CDTF">2023-10-30T04:21:00Z</dcterms:created>
  <dcterms:modified xsi:type="dcterms:W3CDTF">2025-06-18T00:19:17Z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FD49A4B3A7AE4CDABB7060384C2E3E91_12</vt:lpwstr>
  </property>
  <property fmtid="{D5CDD505-2E9C-101B-9397-08002B2CF9AE}" pid="3" name="KSOProductBuildVer">
    <vt:lpwstr>1033-12.2.0.16909</vt:lpwstr>
  </property>
</Properties>
</file>