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69" r:id="rId4"/>
    <p:sldId id="280" r:id="rId5"/>
    <p:sldId id="268" r:id="rId6"/>
    <p:sldId id="272" r:id="rId7"/>
    <p:sldId id="270" r:id="rId8"/>
    <p:sldId id="289" r:id="rId9"/>
    <p:sldId id="288" r:id="rId10"/>
    <p:sldId id="274" r:id="rId11"/>
    <p:sldId id="276" r:id="rId12"/>
    <p:sldId id="27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5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E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 varScale="1">
        <p:scale>
          <a:sx n="85" d="100"/>
          <a:sy n="85" d="100"/>
        </p:scale>
        <p:origin x="984" y="78"/>
      </p:cViewPr>
      <p:guideLst>
        <p:guide orient="horz" pos="1645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6335" y="98839"/>
            <a:ext cx="465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1600" b="1">
                <a:solidFill>
                  <a:srgbClr val="002060"/>
                </a:solidFill>
              </a:rPr>
              <a:t>TRƯỜNG MẦM NON GIANG BIÊN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121" y="3071614"/>
            <a:ext cx="29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704" y="3523074"/>
            <a:ext cx="314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83614"/>
            <a:ext cx="9144000" cy="373781"/>
          </a:xfrm>
          <a:prstGeom prst="rect">
            <a:avLst/>
          </a:prstGeom>
          <a:solidFill>
            <a:schemeClr val="accent5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#9Slide05 Lobster" panose="02000506000000020003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48800" y="683614"/>
            <a:ext cx="29413196" cy="373781"/>
          </a:xfrm>
          <a:prstGeom prst="rect">
            <a:avLst/>
          </a:prstGeom>
          <a:solidFill>
            <a:schemeClr val="accent5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  <a:latin typeface="#9Slide05 Lobster" panose="02000506000000020003" pitchFamily="2" charset="0"/>
              </a:rPr>
              <a:t>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liệt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mừng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chương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 “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vui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khỏe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”    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: VĐCB “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Bật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liên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tục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” - TCVĐ “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Kéo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co”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: 4-5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    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#9Slide05 Lobster" panose="02000506000000020003" pitchFamily="2" charset="0"/>
              </a:rPr>
              <a:t>: Nguyễn Thị Thường – Nguyễn </a:t>
            </a:r>
            <a:r>
              <a:rPr lang="en-US" sz="2000" b="1">
                <a:solidFill>
                  <a:srgbClr val="FF0000"/>
                </a:solidFill>
                <a:latin typeface="#9Slide05 Lobster" panose="02000506000000020003" pitchFamily="2" charset="0"/>
              </a:rPr>
              <a:t>Minh Yến</a:t>
            </a:r>
            <a:endParaRPr lang="en-US" sz="2000" b="1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886" y="2745839"/>
            <a:ext cx="54483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VĐCB: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Bật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tục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phía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trước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TCVĐ: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Kéo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30" y="3333442"/>
            <a:ext cx="4038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Lứa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tuổi</a:t>
            </a:r>
            <a:r>
              <a:rPr lang="en-US" b="1" dirty="0">
                <a:solidFill>
                  <a:srgbClr val="C00000"/>
                </a:solidFill>
              </a:rPr>
              <a:t>: 4-5tuổi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Cô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giáo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Nguyễn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Thường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Nguyễn Minh Yến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0202" y="2253431"/>
            <a:ext cx="500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THỂ CHẤT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57" y="1428750"/>
            <a:ext cx="750977" cy="70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7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7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590550"/>
            <a:ext cx="3227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HỒI TĨNH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313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/>
          <p:nvPr/>
        </p:nvSpPr>
        <p:spPr>
          <a:xfrm>
            <a:off x="2057400" y="1200150"/>
            <a:ext cx="504317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CHƯƠNG TRÌNH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“ </a:t>
            </a:r>
            <a:r>
              <a:rPr lang="en-US" sz="3200" b="1" dirty="0" err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>
            <a:fillRect/>
          </a:stretch>
        </p:blipFill>
        <p:spPr bwMode="auto">
          <a:xfrm>
            <a:off x="-17929" y="0"/>
            <a:ext cx="9161929" cy="515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65735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>
            <a:fillRect/>
          </a:stretch>
        </p:blipFill>
        <p:spPr bwMode="auto">
          <a:xfrm>
            <a:off x="0" y="-1"/>
            <a:ext cx="9144000" cy="51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428750"/>
            <a:ext cx="6805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+mn-lt"/>
              </a:rPr>
              <a:t>BÀI TẬP PHÁT TRIỂN CHUNG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1"/>
          <a:stretch>
            <a:fillRect/>
          </a:stretch>
        </p:blipFill>
        <p:spPr bwMode="auto">
          <a:xfrm>
            <a:off x="0" y="-19051"/>
            <a:ext cx="9144000" cy="514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885950"/>
            <a:ext cx="4572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      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2057400" y="1581150"/>
            <a:ext cx="504317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>
                <a:solidFill>
                  <a:srgbClr val="FF0000"/>
                </a:solidFill>
                <a:latin typeface="Segoe Script" panose="030B0504020000000003" charset="0"/>
                <a:cs typeface="Segoe Script" panose="030B0504020000000003" charset="0"/>
              </a:rPr>
              <a:t>VUI SÁNG TẠO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123950"/>
            <a:ext cx="498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CƠ BẢN</a:t>
            </a:r>
            <a:endParaRPr lang="en-US" sz="3200" b="1" dirty="0">
              <a:solidFill>
                <a:srgbClr val="C00000"/>
              </a:solidFill>
            </a:endParaRPr>
          </a:p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bật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tục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123950"/>
            <a:ext cx="4987962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</a:rPr>
              <a:t>VẬN ĐỘNG CƠ BẢN</a:t>
            </a:r>
            <a:endParaRPr lang="en-US" sz="3200" b="1">
              <a:solidFill>
                <a:srgbClr val="C00000"/>
              </a:solidFill>
            </a:endParaRPr>
          </a:p>
          <a:p>
            <a:pPr lvl="0"/>
            <a:r>
              <a:rPr lang="en-US" sz="3200" b="1">
                <a:solidFill>
                  <a:srgbClr val="C00000"/>
                </a:solidFill>
              </a:rPr>
              <a:t>     </a:t>
            </a:r>
            <a:endParaRPr lang="en-US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123950"/>
            <a:ext cx="4987962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NÂNG CAO</a:t>
            </a:r>
            <a:endParaRPr lang="en-US" sz="3200" b="1" dirty="0">
              <a:solidFill>
                <a:srgbClr val="C00000"/>
              </a:solidFill>
            </a:endParaRPr>
          </a:p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Bật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tục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435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Trò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chơi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Kéo</a:t>
            </a:r>
            <a:r>
              <a:rPr lang="en-US" sz="4000" b="1" dirty="0">
                <a:solidFill>
                  <a:srgbClr val="FF0000"/>
                </a:solidFill>
              </a:rPr>
              <a:t> 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153</Words>
  <Application>Microsoft Office PowerPoint</Application>
  <PresentationFormat>On-screen Show (16:9)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#9Slide05 Lobster</vt:lpstr>
      <vt:lpstr>Arial</vt:lpstr>
      <vt:lpstr>Calibri</vt:lpstr>
      <vt:lpstr>Calibri Light</vt:lpstr>
      <vt:lpstr>Segoe Script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73</cp:revision>
  <dcterms:created xsi:type="dcterms:W3CDTF">2023-10-30T04:21:00Z</dcterms:created>
  <dcterms:modified xsi:type="dcterms:W3CDTF">2025-06-18T02:45:13Z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FD49A4B3A7AE4CDABB7060384C2E3E91_12</vt:lpwstr>
  </property>
  <property fmtid="{D5CDD505-2E9C-101B-9397-08002B2CF9AE}" pid="3" name="KSOProductBuildVer">
    <vt:lpwstr>1033-12.2.0.16909</vt:lpwstr>
  </property>
</Properties>
</file>