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05" r:id="rId2"/>
    <p:sldId id="258" r:id="rId3"/>
    <p:sldId id="307" r:id="rId4"/>
    <p:sldId id="259" r:id="rId5"/>
    <p:sldId id="263" r:id="rId6"/>
    <p:sldId id="267" r:id="rId7"/>
    <p:sldId id="266" r:id="rId8"/>
    <p:sldId id="320" r:id="rId9"/>
    <p:sldId id="292" r:id="rId10"/>
    <p:sldId id="268" r:id="rId11"/>
    <p:sldId id="287" r:id="rId12"/>
    <p:sldId id="293" r:id="rId13"/>
    <p:sldId id="295" r:id="rId14"/>
  </p:sldIdLst>
  <p:sldSz cx="18288000" cy="10287000"/>
  <p:notesSz cx="6858000" cy="9144000"/>
  <p:embeddedFontLst>
    <p:embeddedFont>
      <p:font typeface="Amasis MT Pro Black" panose="02040A04050005020304" pitchFamily="18" charset="0"/>
      <p:bold r:id="rId16"/>
      <p:boldItalic r:id="rId17"/>
    </p:embeddedFont>
    <p:embeddedFont>
      <p:font typeface="Arial Black" panose="020B0A04020102020204" pitchFamily="34" charset="0"/>
      <p:bold r:id="rId18"/>
    </p:embeddedFont>
    <p:embeddedFont>
      <p:font typeface="Birthstone Bounce" panose="020B0604020202020204" charset="0"/>
      <p:regular r:id="rId19"/>
    </p:embeddedFont>
    <p:embeddedFont>
      <p:font typeface="Bobby Jones Soft" panose="020B0604020202020204" charset="0"/>
      <p:regular r:id="rId20"/>
    </p:embeddedFont>
    <p:embeddedFont>
      <p:font typeface="Dancing Script" panose="020B0604020202020204" charset="0"/>
      <p:regular r:id="rId21"/>
    </p:embeddedFont>
    <p:embeddedFont>
      <p:font typeface="Lobster" panose="00000500000000000000" pitchFamily="2" charset="0"/>
      <p:regular r:id="rId22"/>
    </p:embeddedFont>
    <p:embeddedFont>
      <p:font typeface="One Little Font" panose="020B0604020202020204" charset="0"/>
      <p:regular r:id="rId23"/>
    </p:embeddedFont>
    <p:embeddedFont>
      <p:font typeface="Romman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EF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B5EB8-5250-43BF-A5F0-1B8F88DD40C5}" type="datetimeFigureOut">
              <a:rPr lang="vi-VN" smtClean="0"/>
              <a:t>16/06/2025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DD9D0-0BAC-45FF-BFB5-9AA5D9EAAC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6240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407181" y="1920566"/>
            <a:ext cx="13473638" cy="6445867"/>
            <a:chOff x="0" y="0"/>
            <a:chExt cx="3548612" cy="16976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48612" cy="1697677"/>
            </a:xfrm>
            <a:custGeom>
              <a:avLst/>
              <a:gdLst/>
              <a:ahLst/>
              <a:cxnLst/>
              <a:rect l="l" t="t" r="r" b="b"/>
              <a:pathLst>
                <a:path w="3548612" h="1697677">
                  <a:moveTo>
                    <a:pt x="57460" y="0"/>
                  </a:moveTo>
                  <a:lnTo>
                    <a:pt x="3491153" y="0"/>
                  </a:lnTo>
                  <a:cubicBezTo>
                    <a:pt x="3522887" y="0"/>
                    <a:pt x="3548612" y="25726"/>
                    <a:pt x="3548612" y="57460"/>
                  </a:cubicBezTo>
                  <a:lnTo>
                    <a:pt x="3548612" y="1640217"/>
                  </a:lnTo>
                  <a:cubicBezTo>
                    <a:pt x="3548612" y="1671951"/>
                    <a:pt x="3522887" y="1697677"/>
                    <a:pt x="3491153" y="1697677"/>
                  </a:cubicBezTo>
                  <a:lnTo>
                    <a:pt x="57460" y="1697677"/>
                  </a:lnTo>
                  <a:cubicBezTo>
                    <a:pt x="25726" y="1697677"/>
                    <a:pt x="0" y="1671951"/>
                    <a:pt x="0" y="1640217"/>
                  </a:cubicBezTo>
                  <a:lnTo>
                    <a:pt x="0" y="57460"/>
                  </a:lnTo>
                  <a:cubicBezTo>
                    <a:pt x="0" y="25726"/>
                    <a:pt x="25726" y="0"/>
                    <a:pt x="574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48612" cy="1735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20718" y="505843"/>
            <a:ext cx="16246564" cy="9275311"/>
          </a:xfrm>
          <a:custGeom>
            <a:avLst/>
            <a:gdLst/>
            <a:ahLst/>
            <a:cxnLst/>
            <a:rect l="l" t="t" r="r" b="b"/>
            <a:pathLst>
              <a:path w="16246564" h="9275311">
                <a:moveTo>
                  <a:pt x="0" y="0"/>
                </a:moveTo>
                <a:lnTo>
                  <a:pt x="16246564" y="0"/>
                </a:lnTo>
                <a:lnTo>
                  <a:pt x="16246564" y="9275311"/>
                </a:lnTo>
                <a:lnTo>
                  <a:pt x="0" y="9275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28512" y="4062603"/>
            <a:ext cx="13407773" cy="735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E17EB"/>
                </a:solidFill>
                <a:effectLst/>
                <a:uLnTx/>
                <a:uFillTx/>
                <a:latin typeface="Amasis MT Pro Black" panose="02040A04050005020304" pitchFamily="18" charset="0"/>
                <a:ea typeface="Yu Gothic UI Semibold" panose="020B0700000000000000" pitchFamily="34" charset="-128"/>
                <a:cs typeface="Calistoga"/>
                <a:sym typeface="Calistoga"/>
              </a:rPr>
              <a:t>TRƯỜNG MẦM NON GIANG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5E17EB"/>
                </a:solidFill>
                <a:effectLst/>
                <a:uLnTx/>
                <a:uFillTx/>
                <a:latin typeface="Amasis MT Pro Black" panose="02040A04050005020304" pitchFamily="18" charset="0"/>
                <a:ea typeface="Yu Gothic UI Semibold" panose="020B0700000000000000" pitchFamily="34" charset="-128"/>
                <a:cs typeface="Calistoga"/>
                <a:sym typeface="Calistoga"/>
              </a:rPr>
              <a:t> BIÊN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E17EB"/>
              </a:solidFill>
              <a:effectLst/>
              <a:uLnTx/>
              <a:uFillTx/>
              <a:latin typeface="Amasis MT Pro Black" panose="02040A04050005020304" pitchFamily="18" charset="0"/>
              <a:ea typeface="Yu Gothic UI Semibold" panose="020B0700000000000000" pitchFamily="34" charset="-128"/>
              <a:cs typeface="Calistoga"/>
              <a:sym typeface="Calistog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42425" y="5080512"/>
            <a:ext cx="13716001" cy="2429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1216" normalizeH="0" baseline="0" noProof="0" dirty="0">
                <a:ln>
                  <a:noFill/>
                </a:ln>
                <a:solidFill>
                  <a:srgbClr val="27DC17"/>
                </a:solidFill>
                <a:effectLst/>
                <a:uLnTx/>
                <a:uFillTx/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LỚP MGN B4</a:t>
            </a:r>
            <a:br>
              <a:rPr kumimoji="0" lang="en-US" sz="7200" b="1" i="0" u="none" strike="noStrike" kern="1200" cap="none" spc="1216" normalizeH="0" baseline="0" noProof="0" dirty="0">
                <a:ln>
                  <a:noFill/>
                </a:ln>
                <a:solidFill>
                  <a:srgbClr val="27DC17"/>
                </a:solidFill>
                <a:effectLst/>
                <a:uLnTx/>
                <a:uFillTx/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</a:br>
            <a:r>
              <a:rPr kumimoji="0" lang="en-US" sz="4800" b="1" i="0" u="none" strike="noStrike" kern="1200" cap="none" spc="1216" normalizeH="0" baseline="0" noProof="0" dirty="0" err="1">
                <a:ln>
                  <a:noFill/>
                </a:ln>
                <a:solidFill>
                  <a:srgbClr val="27DC17"/>
                </a:solidFill>
                <a:effectLst/>
                <a:uLnTx/>
                <a:uFillTx/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Năm</a:t>
            </a:r>
            <a:r>
              <a:rPr kumimoji="0" lang="en-US" sz="4800" b="1" i="0" u="none" strike="noStrike" kern="1200" cap="none" spc="1216" normalizeH="0" noProof="0" dirty="0">
                <a:ln>
                  <a:noFill/>
                </a:ln>
                <a:solidFill>
                  <a:srgbClr val="27DC17"/>
                </a:solidFill>
                <a:effectLst/>
                <a:uLnTx/>
                <a:uFillTx/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4800" b="1" i="0" u="none" strike="noStrike" kern="1200" cap="none" spc="1216" normalizeH="0" noProof="0" dirty="0" err="1">
                <a:ln>
                  <a:noFill/>
                </a:ln>
                <a:solidFill>
                  <a:srgbClr val="27DC17"/>
                </a:solidFill>
                <a:effectLst/>
                <a:uLnTx/>
                <a:uFillTx/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học</a:t>
            </a:r>
            <a:r>
              <a:rPr kumimoji="0" lang="en-US" sz="4800" b="1" i="0" u="none" strike="noStrike" kern="1200" cap="none" spc="1216" normalizeH="0" noProof="0" dirty="0">
                <a:ln>
                  <a:noFill/>
                </a:ln>
                <a:solidFill>
                  <a:srgbClr val="27DC17"/>
                </a:solidFill>
                <a:effectLst/>
                <a:uLnTx/>
                <a:uFillTx/>
                <a:latin typeface="Arial Black" panose="020B0A04020102020204" pitchFamily="34" charset="0"/>
                <a:ea typeface="Paytone One"/>
                <a:cs typeface="Paytone One"/>
                <a:sym typeface="Paytone One"/>
              </a:rPr>
              <a:t> 2024-2025</a:t>
            </a:r>
            <a:endParaRPr kumimoji="0" lang="en-US" sz="7200" b="1" i="0" u="none" strike="noStrike" kern="1200" cap="none" spc="1216" normalizeH="0" baseline="0" noProof="0" dirty="0">
              <a:ln>
                <a:noFill/>
              </a:ln>
              <a:solidFill>
                <a:srgbClr val="27DC17"/>
              </a:solidFill>
              <a:effectLst/>
              <a:uLnTx/>
              <a:uFillTx/>
              <a:latin typeface="Arial Black" panose="020B0A04020102020204" pitchFamily="34" charset="0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848535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4005" y="4324188"/>
            <a:ext cx="6427575" cy="4643923"/>
          </a:xfrm>
          <a:custGeom>
            <a:avLst/>
            <a:gdLst/>
            <a:ahLst/>
            <a:cxnLst/>
            <a:rect l="l" t="t" r="r" b="b"/>
            <a:pathLst>
              <a:path w="6427575" h="4643923">
                <a:moveTo>
                  <a:pt x="0" y="0"/>
                </a:moveTo>
                <a:lnTo>
                  <a:pt x="6427574" y="0"/>
                </a:lnTo>
                <a:lnTo>
                  <a:pt x="6427574" y="4643923"/>
                </a:lnTo>
                <a:lnTo>
                  <a:pt x="0" y="464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491710" y="4324188"/>
            <a:ext cx="6427575" cy="4643923"/>
          </a:xfrm>
          <a:custGeom>
            <a:avLst/>
            <a:gdLst/>
            <a:ahLst/>
            <a:cxnLst/>
            <a:rect l="l" t="t" r="r" b="b"/>
            <a:pathLst>
              <a:path w="6427575" h="4643923">
                <a:moveTo>
                  <a:pt x="0" y="0"/>
                </a:moveTo>
                <a:lnTo>
                  <a:pt x="6427575" y="0"/>
                </a:lnTo>
                <a:lnTo>
                  <a:pt x="6427575" y="4643923"/>
                </a:lnTo>
                <a:lnTo>
                  <a:pt x="0" y="464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14069377" y="1371600"/>
            <a:ext cx="373380" cy="194310"/>
            <a:chOff x="0" y="0"/>
            <a:chExt cx="497840" cy="259080"/>
          </a:xfrm>
        </p:grpSpPr>
        <p:sp>
          <p:nvSpPr>
            <p:cNvPr id="28" name="Freeform 28"/>
            <p:cNvSpPr/>
            <p:nvPr/>
          </p:nvSpPr>
          <p:spPr>
            <a:xfrm>
              <a:off x="45720" y="48260"/>
              <a:ext cx="405130" cy="171450"/>
            </a:xfrm>
            <a:custGeom>
              <a:avLst/>
              <a:gdLst/>
              <a:ahLst/>
              <a:cxnLst/>
              <a:rect l="l" t="t" r="r" b="b"/>
              <a:pathLst>
                <a:path w="405130" h="171450">
                  <a:moveTo>
                    <a:pt x="77470" y="3810"/>
                  </a:moveTo>
                  <a:cubicBezTo>
                    <a:pt x="347980" y="6350"/>
                    <a:pt x="360680" y="8890"/>
                    <a:pt x="373380" y="17780"/>
                  </a:cubicBezTo>
                  <a:cubicBezTo>
                    <a:pt x="386080" y="27940"/>
                    <a:pt x="396240" y="44450"/>
                    <a:pt x="401320" y="59690"/>
                  </a:cubicBezTo>
                  <a:cubicBezTo>
                    <a:pt x="405130" y="74930"/>
                    <a:pt x="403860" y="95250"/>
                    <a:pt x="398780" y="109220"/>
                  </a:cubicBezTo>
                  <a:cubicBezTo>
                    <a:pt x="392430" y="124460"/>
                    <a:pt x="379730" y="139700"/>
                    <a:pt x="365760" y="147320"/>
                  </a:cubicBezTo>
                  <a:cubicBezTo>
                    <a:pt x="353060" y="156210"/>
                    <a:pt x="334010" y="161290"/>
                    <a:pt x="317500" y="158750"/>
                  </a:cubicBezTo>
                  <a:cubicBezTo>
                    <a:pt x="297180" y="154940"/>
                    <a:pt x="266700" y="135890"/>
                    <a:pt x="256540" y="116840"/>
                  </a:cubicBezTo>
                  <a:cubicBezTo>
                    <a:pt x="246380" y="97790"/>
                    <a:pt x="246380" y="63500"/>
                    <a:pt x="256540" y="44450"/>
                  </a:cubicBezTo>
                  <a:cubicBezTo>
                    <a:pt x="266700" y="25400"/>
                    <a:pt x="297180" y="6350"/>
                    <a:pt x="317500" y="2540"/>
                  </a:cubicBezTo>
                  <a:cubicBezTo>
                    <a:pt x="334010" y="0"/>
                    <a:pt x="353060" y="5080"/>
                    <a:pt x="365760" y="13970"/>
                  </a:cubicBezTo>
                  <a:cubicBezTo>
                    <a:pt x="379730" y="21590"/>
                    <a:pt x="392430" y="36830"/>
                    <a:pt x="398780" y="52070"/>
                  </a:cubicBezTo>
                  <a:cubicBezTo>
                    <a:pt x="403860" y="66040"/>
                    <a:pt x="405130" y="86360"/>
                    <a:pt x="401320" y="101600"/>
                  </a:cubicBezTo>
                  <a:cubicBezTo>
                    <a:pt x="396240" y="116840"/>
                    <a:pt x="386080" y="133350"/>
                    <a:pt x="373380" y="143510"/>
                  </a:cubicBezTo>
                  <a:cubicBezTo>
                    <a:pt x="360680" y="152400"/>
                    <a:pt x="347980" y="154940"/>
                    <a:pt x="325120" y="158750"/>
                  </a:cubicBezTo>
                  <a:cubicBezTo>
                    <a:pt x="271780" y="166370"/>
                    <a:pt x="90170" y="171450"/>
                    <a:pt x="41910" y="148590"/>
                  </a:cubicBezTo>
                  <a:cubicBezTo>
                    <a:pt x="20320" y="138430"/>
                    <a:pt x="11430" y="124460"/>
                    <a:pt x="5080" y="107950"/>
                  </a:cubicBezTo>
                  <a:cubicBezTo>
                    <a:pt x="0" y="91440"/>
                    <a:pt x="0" y="68580"/>
                    <a:pt x="5080" y="53340"/>
                  </a:cubicBezTo>
                  <a:cubicBezTo>
                    <a:pt x="11430" y="36830"/>
                    <a:pt x="27940" y="20320"/>
                    <a:pt x="41910" y="12700"/>
                  </a:cubicBezTo>
                  <a:cubicBezTo>
                    <a:pt x="53340" y="5080"/>
                    <a:pt x="77470" y="3810"/>
                    <a:pt x="77470" y="381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372443" y="7182245"/>
            <a:ext cx="3839319" cy="13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Ngọc</a:t>
            </a:r>
            <a:r>
              <a:rPr lang="en-US" sz="6600" b="1" dirty="0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</a:t>
            </a:r>
            <a:r>
              <a:rPr lang="en-US" sz="6600" b="1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Ánh</a:t>
            </a:r>
            <a:endParaRPr lang="en-US" sz="6600" b="1" dirty="0">
              <a:solidFill>
                <a:srgbClr val="0983C7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5777792" y="8680918"/>
            <a:ext cx="5258255" cy="13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B05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Mai Thanh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911951" y="6716653"/>
            <a:ext cx="409634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  <a:spcBef>
                <a:spcPct val="0"/>
              </a:spcBef>
            </a:pPr>
            <a:r>
              <a:rPr lang="en-US" sz="7159" dirty="0" err="1">
                <a:solidFill>
                  <a:srgbClr val="C0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Khánh</a:t>
            </a:r>
            <a:r>
              <a:rPr lang="en-US" sz="7159" dirty="0">
                <a:solidFill>
                  <a:srgbClr val="C0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An</a:t>
            </a:r>
          </a:p>
        </p:txBody>
      </p:sp>
      <p:pic>
        <p:nvPicPr>
          <p:cNvPr id="39" name="Picture 38" descr="A group of children holding flowers&#10;&#10;Description automatically generated">
            <a:extLst>
              <a:ext uri="{FF2B5EF4-FFF2-40B4-BE49-F238E27FC236}">
                <a16:creationId xmlns:a16="http://schemas.microsoft.com/office/drawing/2014/main" id="{23C6ED2A-8F1C-4029-8C03-CED77B53A5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1" r="46238" b="13133"/>
          <a:stretch/>
        </p:blipFill>
        <p:spPr>
          <a:xfrm rot="21189294">
            <a:off x="6911517" y="3465423"/>
            <a:ext cx="4256219" cy="457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 descr="A child holding up two fingers&#10;&#10;Description automatically generated">
            <a:extLst>
              <a:ext uri="{FF2B5EF4-FFF2-40B4-BE49-F238E27FC236}">
                <a16:creationId xmlns:a16="http://schemas.microsoft.com/office/drawing/2014/main" id="{4290860B-E910-4695-90B4-7AA3F0FDA5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8" b="23008"/>
          <a:stretch/>
        </p:blipFill>
        <p:spPr>
          <a:xfrm rot="260009">
            <a:off x="1506945" y="2244338"/>
            <a:ext cx="4749701" cy="498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42" descr="A child in a garment&#10;&#10;Description automatically generated">
            <a:extLst>
              <a:ext uri="{FF2B5EF4-FFF2-40B4-BE49-F238E27FC236}">
                <a16:creationId xmlns:a16="http://schemas.microsoft.com/office/drawing/2014/main" id="{AC6579BD-F2FB-426C-A35C-9A4AA3FD1E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2" t="8031" r="35800" b="36796"/>
          <a:stretch/>
        </p:blipFill>
        <p:spPr>
          <a:xfrm rot="215333">
            <a:off x="11800991" y="1801655"/>
            <a:ext cx="4632723" cy="504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D402715-FFBF-4EFF-BE8C-9A3E274939AC}"/>
              </a:ext>
            </a:extLst>
          </p:cNvPr>
          <p:cNvSpPr txBox="1"/>
          <p:nvPr/>
        </p:nvSpPr>
        <p:spPr>
          <a:xfrm>
            <a:off x="3746440" y="396381"/>
            <a:ext cx="8650501" cy="2022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60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Team </a:t>
            </a:r>
            <a:r>
              <a:rPr lang="en-US" sz="60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nhẹ</a:t>
            </a:r>
            <a:r>
              <a:rPr lang="en-US" sz="60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60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nhàng</a:t>
            </a:r>
            <a:br>
              <a:rPr lang="en-US" sz="66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</a:br>
            <a:r>
              <a:rPr lang="en-US" sz="36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( </a:t>
            </a:r>
            <a:r>
              <a:rPr lang="en-US" sz="36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yêu</a:t>
            </a:r>
            <a:r>
              <a:rPr lang="en-US" sz="36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6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thích</a:t>
            </a:r>
            <a:r>
              <a:rPr lang="en-US" sz="36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6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các</a:t>
            </a:r>
            <a:r>
              <a:rPr lang="en-US" sz="36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6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hoạt</a:t>
            </a:r>
            <a:r>
              <a:rPr lang="en-US" sz="36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6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động</a:t>
            </a:r>
            <a:r>
              <a:rPr lang="en-US" sz="36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6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trải</a:t>
            </a:r>
            <a:r>
              <a:rPr lang="en-US" sz="36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36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nghiệm</a:t>
            </a:r>
            <a:r>
              <a:rPr lang="en-US" sz="36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)</a:t>
            </a:r>
            <a:endParaRPr lang="en-US" sz="6600" dirty="0">
              <a:solidFill>
                <a:srgbClr val="C61E3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5">
            <a:extLst>
              <a:ext uri="{FF2B5EF4-FFF2-40B4-BE49-F238E27FC236}">
                <a16:creationId xmlns:a16="http://schemas.microsoft.com/office/drawing/2014/main" id="{1EF6EA1C-D468-4B50-8A74-7A1DFA21EBB5}"/>
              </a:ext>
            </a:extLst>
          </p:cNvPr>
          <p:cNvSpPr txBox="1"/>
          <p:nvPr/>
        </p:nvSpPr>
        <p:spPr>
          <a:xfrm>
            <a:off x="1728521" y="8111440"/>
            <a:ext cx="4006366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8"/>
              </a:lnSpc>
              <a:spcBef>
                <a:spcPct val="0"/>
              </a:spcBef>
            </a:pPr>
            <a:r>
              <a:rPr lang="en-US" sz="6363" dirty="0" err="1">
                <a:solidFill>
                  <a:srgbClr val="FF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Thảo</a:t>
            </a:r>
            <a:r>
              <a:rPr lang="en-US" sz="6363" dirty="0">
                <a:solidFill>
                  <a:srgbClr val="FF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Chi</a:t>
            </a:r>
          </a:p>
        </p:txBody>
      </p:sp>
      <p:pic>
        <p:nvPicPr>
          <p:cNvPr id="18" name="Picture 17" descr="A child holding a box&#10;&#10;Description automatically generated">
            <a:extLst>
              <a:ext uri="{FF2B5EF4-FFF2-40B4-BE49-F238E27FC236}">
                <a16:creationId xmlns:a16="http://schemas.microsoft.com/office/drawing/2014/main" id="{EAB70CA5-E01C-4FAD-922B-690FFD26E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250">
            <a:off x="3871434" y="2093555"/>
            <a:ext cx="4759185" cy="6299942"/>
          </a:xfrm>
          <a:prstGeom prst="rect">
            <a:avLst/>
          </a:prstGeom>
        </p:spPr>
      </p:pic>
      <p:pic>
        <p:nvPicPr>
          <p:cNvPr id="20" name="Picture 19" descr="A child in a pink shirt&#10;&#10;Description automatically generated">
            <a:extLst>
              <a:ext uri="{FF2B5EF4-FFF2-40B4-BE49-F238E27FC236}">
                <a16:creationId xmlns:a16="http://schemas.microsoft.com/office/drawing/2014/main" id="{097AE16A-EC0C-488B-B5B8-2AE4D303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531">
            <a:off x="9332119" y="3650826"/>
            <a:ext cx="4913400" cy="5646074"/>
          </a:xfrm>
          <a:prstGeom prst="rect">
            <a:avLst/>
          </a:prstGeom>
        </p:spPr>
      </p:pic>
      <p:sp>
        <p:nvSpPr>
          <p:cNvPr id="15" name="TextBox 36">
            <a:extLst>
              <a:ext uri="{FF2B5EF4-FFF2-40B4-BE49-F238E27FC236}">
                <a16:creationId xmlns:a16="http://schemas.microsoft.com/office/drawing/2014/main" id="{96C79241-CAE9-4C1F-9C19-6511831482FC}"/>
              </a:ext>
            </a:extLst>
          </p:cNvPr>
          <p:cNvSpPr txBox="1"/>
          <p:nvPr/>
        </p:nvSpPr>
        <p:spPr>
          <a:xfrm>
            <a:off x="11908510" y="9422816"/>
            <a:ext cx="4006366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8"/>
              </a:lnSpc>
              <a:spcBef>
                <a:spcPct val="0"/>
              </a:spcBef>
            </a:pPr>
            <a:r>
              <a:rPr lang="en-US" sz="6363" dirty="0" err="1">
                <a:solidFill>
                  <a:srgbClr val="ED2224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Trúc</a:t>
            </a:r>
            <a:r>
              <a:rPr lang="en-US" sz="6363" dirty="0">
                <a:solidFill>
                  <a:srgbClr val="ED2224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</a:t>
            </a:r>
            <a:r>
              <a:rPr lang="en-US" sz="6363" dirty="0" err="1">
                <a:solidFill>
                  <a:srgbClr val="ED2224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Quỳnh</a:t>
            </a:r>
            <a:endParaRPr lang="en-US" sz="6363" dirty="0">
              <a:solidFill>
                <a:srgbClr val="ED2224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82BDBD-7CE1-479C-A82C-32E022CCAF2C}"/>
              </a:ext>
            </a:extLst>
          </p:cNvPr>
          <p:cNvSpPr txBox="1"/>
          <p:nvPr/>
        </p:nvSpPr>
        <p:spPr>
          <a:xfrm>
            <a:off x="5934810" y="962566"/>
            <a:ext cx="11309684" cy="1976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72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Team </a:t>
            </a:r>
            <a:r>
              <a:rPr lang="en-US" sz="72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xinh</a:t>
            </a:r>
            <a:r>
              <a:rPr lang="en-US" sz="72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72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gái</a:t>
            </a:r>
            <a:br>
              <a:rPr lang="en-US" sz="80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</a:br>
            <a:r>
              <a:rPr lang="en-US" sz="44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( </a:t>
            </a:r>
            <a:r>
              <a:rPr lang="en-US" sz="44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Siêu</a:t>
            </a:r>
            <a:r>
              <a:rPr lang="en-US" sz="44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kute</a:t>
            </a:r>
            <a:r>
              <a:rPr lang="en-US" sz="44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, </a:t>
            </a:r>
            <a:r>
              <a:rPr lang="en-US" sz="44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đáng</a:t>
            </a:r>
            <a:r>
              <a:rPr lang="en-US" sz="44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yêu</a:t>
            </a:r>
            <a:r>
              <a:rPr lang="en-US" sz="44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)</a:t>
            </a:r>
            <a:endParaRPr lang="en-US" sz="8000" dirty="0">
              <a:solidFill>
                <a:srgbClr val="C61E3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3935401" y="7812585"/>
            <a:ext cx="10869550" cy="2015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24"/>
              </a:lnSpc>
            </a:pP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Cảm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ơn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vì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đã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cùng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ăn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,</a:t>
            </a:r>
            <a:b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</a:b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cùng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ngủ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và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cùng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nhau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trưởng</a:t>
            </a:r>
            <a:r>
              <a:rPr lang="en-US" sz="4300" b="1" dirty="0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300" b="1" dirty="0" err="1">
                <a:solidFill>
                  <a:srgbClr val="120CE6"/>
                </a:solidFill>
                <a:latin typeface="Amasis MT Pro Black" panose="02040A04050005020304" pitchFamily="18" charset="0"/>
                <a:ea typeface="Dancing Script Bold"/>
                <a:cs typeface="Dancing Script Bold"/>
                <a:sym typeface="Dancing Script Bold"/>
              </a:rPr>
              <a:t>thành</a:t>
            </a:r>
            <a:endParaRPr lang="en-US" sz="4300" b="1" dirty="0">
              <a:solidFill>
                <a:srgbClr val="120CE6"/>
              </a:solidFill>
              <a:latin typeface="Amasis MT Pro Black" panose="02040A04050005020304" pitchFamily="18" charset="0"/>
              <a:ea typeface="Dancing Script Bold"/>
              <a:cs typeface="Dancing Script Bold"/>
              <a:sym typeface="Dancing Script 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DF4B0-1FA9-48EA-83B9-E5580DC45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45325" r="13285" b="12184"/>
          <a:stretch/>
        </p:blipFill>
        <p:spPr>
          <a:xfrm>
            <a:off x="2717316" y="1522759"/>
            <a:ext cx="12326074" cy="6111245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757729">
            <a:off x="12066276" y="985162"/>
            <a:ext cx="760757" cy="2071369"/>
          </a:xfrm>
          <a:custGeom>
            <a:avLst/>
            <a:gdLst/>
            <a:ahLst/>
            <a:cxnLst/>
            <a:rect l="l" t="t" r="r" b="b"/>
            <a:pathLst>
              <a:path w="760757" h="2071369">
                <a:moveTo>
                  <a:pt x="0" y="0"/>
                </a:moveTo>
                <a:lnTo>
                  <a:pt x="760757" y="0"/>
                </a:lnTo>
                <a:lnTo>
                  <a:pt x="760757" y="2071369"/>
                </a:lnTo>
                <a:lnTo>
                  <a:pt x="0" y="2071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 rot="-297417">
            <a:off x="5811122" y="3431864"/>
            <a:ext cx="5736455" cy="247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784"/>
              </a:lnSpc>
            </a:pPr>
            <a:r>
              <a:rPr lang="en-US" sz="9600" spc="-520" dirty="0">
                <a:solidFill>
                  <a:srgbClr val="EF6481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YOU</a:t>
            </a:r>
          </a:p>
        </p:txBody>
      </p:sp>
      <p:sp>
        <p:nvSpPr>
          <p:cNvPr id="5" name="TextBox 5"/>
          <p:cNvSpPr txBox="1"/>
          <p:nvPr/>
        </p:nvSpPr>
        <p:spPr>
          <a:xfrm rot="-297417">
            <a:off x="4355585" y="3431864"/>
            <a:ext cx="9873920" cy="247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84"/>
              </a:lnSpc>
            </a:pPr>
            <a:r>
              <a:rPr lang="en-US" sz="9600" spc="-520" dirty="0">
                <a:solidFill>
                  <a:srgbClr val="120CE6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THANK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787185" y="408433"/>
            <a:ext cx="12850382" cy="2056061"/>
          </a:xfrm>
          <a:custGeom>
            <a:avLst/>
            <a:gdLst/>
            <a:ahLst/>
            <a:cxnLst/>
            <a:rect l="l" t="t" r="r" b="b"/>
            <a:pathLst>
              <a:path w="12850382" h="2056061">
                <a:moveTo>
                  <a:pt x="0" y="0"/>
                </a:moveTo>
                <a:lnTo>
                  <a:pt x="12850383" y="0"/>
                </a:lnTo>
                <a:lnTo>
                  <a:pt x="12850383" y="2056061"/>
                </a:lnTo>
                <a:lnTo>
                  <a:pt x="0" y="2056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75041" y="389490"/>
            <a:ext cx="9674670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 err="1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Lớp</a:t>
            </a:r>
            <a:r>
              <a:rPr lang="en-US" sz="6000" b="1" dirty="0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 </a:t>
            </a:r>
            <a:r>
              <a:rPr lang="en-US" sz="6000" b="1" dirty="0" err="1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chúng</a:t>
            </a:r>
            <a:r>
              <a:rPr lang="en-US" sz="6000" b="1" dirty="0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 </a:t>
            </a:r>
            <a:r>
              <a:rPr lang="en-US" sz="6000" b="1" dirty="0" err="1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mình</a:t>
            </a:r>
            <a:r>
              <a:rPr lang="en-US" sz="6000" b="1" dirty="0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 </a:t>
            </a:r>
            <a:r>
              <a:rPr lang="en-US" sz="6000" b="1" dirty="0" err="1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có</a:t>
            </a:r>
            <a:r>
              <a:rPr lang="en-US" sz="6000" b="1" dirty="0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 2 </a:t>
            </a:r>
            <a:r>
              <a:rPr lang="en-US" sz="6000" b="1" dirty="0" err="1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cô</a:t>
            </a:r>
            <a:r>
              <a:rPr lang="en-US" sz="6000" b="1" dirty="0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 </a:t>
            </a:r>
            <a:r>
              <a:rPr lang="en-US" sz="6000" b="1" dirty="0" err="1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giáo</a:t>
            </a:r>
            <a:r>
              <a:rPr lang="en-US" sz="6000" b="1" dirty="0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 </a:t>
            </a:r>
            <a:r>
              <a:rPr lang="en-US" sz="6000" b="1" dirty="0" err="1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xinh</a:t>
            </a:r>
            <a:r>
              <a:rPr lang="en-US" sz="6000" b="1" dirty="0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 </a:t>
            </a:r>
            <a:r>
              <a:rPr lang="en-US" sz="6000" b="1" dirty="0" err="1">
                <a:solidFill>
                  <a:srgbClr val="C61E30"/>
                </a:solidFill>
                <a:latin typeface="Romman"/>
                <a:ea typeface="Romman"/>
                <a:cs typeface="Romman"/>
                <a:sym typeface="Romman"/>
              </a:rPr>
              <a:t>gái</a:t>
            </a:r>
            <a:endParaRPr lang="en-US" sz="6000" b="1" dirty="0">
              <a:solidFill>
                <a:srgbClr val="C61E30"/>
              </a:solidFill>
              <a:latin typeface="Romman"/>
              <a:ea typeface="Romman"/>
              <a:cs typeface="Romman"/>
              <a:sym typeface="Romman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431408" y="513315"/>
            <a:ext cx="2223492" cy="2179023"/>
          </a:xfrm>
          <a:custGeom>
            <a:avLst/>
            <a:gdLst/>
            <a:ahLst/>
            <a:cxnLst/>
            <a:rect l="l" t="t" r="r" b="b"/>
            <a:pathLst>
              <a:path w="2223492" h="2179023">
                <a:moveTo>
                  <a:pt x="0" y="0"/>
                </a:moveTo>
                <a:lnTo>
                  <a:pt x="2223493" y="0"/>
                </a:lnTo>
                <a:lnTo>
                  <a:pt x="2223493" y="2179023"/>
                </a:lnTo>
                <a:lnTo>
                  <a:pt x="0" y="21790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8247" y="7062586"/>
            <a:ext cx="2703946" cy="2649867"/>
          </a:xfrm>
          <a:custGeom>
            <a:avLst/>
            <a:gdLst/>
            <a:ahLst/>
            <a:cxnLst/>
            <a:rect l="l" t="t" r="r" b="b"/>
            <a:pathLst>
              <a:path w="2703946" h="2649867">
                <a:moveTo>
                  <a:pt x="0" y="0"/>
                </a:moveTo>
                <a:lnTo>
                  <a:pt x="2703945" y="0"/>
                </a:lnTo>
                <a:lnTo>
                  <a:pt x="2703945" y="2649867"/>
                </a:lnTo>
                <a:lnTo>
                  <a:pt x="0" y="2649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856592" y="9041893"/>
            <a:ext cx="3951464" cy="1190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120CE6"/>
                </a:solidFill>
                <a:latin typeface="Lobster"/>
                <a:ea typeface="Lobster"/>
                <a:cs typeface="Lobster"/>
                <a:sym typeface="Lobster"/>
              </a:rPr>
              <a:t>Cô</a:t>
            </a:r>
            <a:r>
              <a:rPr lang="en-US" sz="7200" dirty="0">
                <a:solidFill>
                  <a:srgbClr val="120CE6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7200" dirty="0" err="1">
                <a:solidFill>
                  <a:srgbClr val="120CE6"/>
                </a:solidFill>
                <a:latin typeface="Lobster"/>
                <a:ea typeface="Lobster"/>
                <a:cs typeface="Lobster"/>
                <a:sym typeface="Lobster"/>
              </a:rPr>
              <a:t>Thường</a:t>
            </a:r>
            <a:endParaRPr lang="en-US" sz="7200" dirty="0">
              <a:solidFill>
                <a:srgbClr val="120CE6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853252" y="9041893"/>
            <a:ext cx="3951464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 err="1">
                <a:solidFill>
                  <a:srgbClr val="120CE6"/>
                </a:solidFill>
                <a:latin typeface="Lobster"/>
                <a:ea typeface="Lobster"/>
                <a:cs typeface="Lobster"/>
                <a:sym typeface="Lobster"/>
              </a:rPr>
              <a:t>Cô</a:t>
            </a:r>
            <a:r>
              <a:rPr lang="en-US" sz="7200" dirty="0">
                <a:solidFill>
                  <a:srgbClr val="120CE6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7200" dirty="0" err="1">
                <a:solidFill>
                  <a:srgbClr val="120CE6"/>
                </a:solidFill>
                <a:latin typeface="Lobster"/>
                <a:ea typeface="Lobster"/>
                <a:cs typeface="Lobster"/>
                <a:sym typeface="Lobster"/>
              </a:rPr>
              <a:t>Yến</a:t>
            </a:r>
            <a:endParaRPr lang="en-US" sz="7200" dirty="0">
              <a:solidFill>
                <a:srgbClr val="120CE6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8" name="Picture 17" descr="A person holding flowers and smiling&#10;&#10;Description automatically generated">
            <a:extLst>
              <a:ext uri="{FF2B5EF4-FFF2-40B4-BE49-F238E27FC236}">
                <a16:creationId xmlns:a16="http://schemas.microsoft.com/office/drawing/2014/main" id="{187B1384-A32B-4E29-B5AA-DA607A0359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3594" r="9259" b="20363"/>
          <a:stretch/>
        </p:blipFill>
        <p:spPr>
          <a:xfrm>
            <a:off x="1579788" y="3313578"/>
            <a:ext cx="6705143" cy="5888550"/>
          </a:xfrm>
          <a:prstGeom prst="rect">
            <a:avLst/>
          </a:prstGeom>
        </p:spPr>
      </p:pic>
      <p:pic>
        <p:nvPicPr>
          <p:cNvPr id="20" name="Picture 19" descr="A person in a white dress&#10;&#10;Description automatically generated">
            <a:extLst>
              <a:ext uri="{FF2B5EF4-FFF2-40B4-BE49-F238E27FC236}">
                <a16:creationId xmlns:a16="http://schemas.microsoft.com/office/drawing/2014/main" id="{AD755096-B970-40B8-AA4A-2C60AD2990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3333" r="2500" b="14452"/>
          <a:stretch/>
        </p:blipFill>
        <p:spPr>
          <a:xfrm>
            <a:off x="10442288" y="3153343"/>
            <a:ext cx="6773391" cy="5888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5673472" y="5981700"/>
            <a:ext cx="2081128" cy="2507383"/>
          </a:xfrm>
          <a:custGeom>
            <a:avLst/>
            <a:gdLst/>
            <a:ahLst/>
            <a:cxnLst/>
            <a:rect l="l" t="t" r="r" b="b"/>
            <a:pathLst>
              <a:path w="2081128" h="2507383">
                <a:moveTo>
                  <a:pt x="0" y="0"/>
                </a:moveTo>
                <a:lnTo>
                  <a:pt x="2081128" y="0"/>
                </a:lnTo>
                <a:lnTo>
                  <a:pt x="2081128" y="2507383"/>
                </a:lnTo>
                <a:lnTo>
                  <a:pt x="0" y="2507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92804" y="3293747"/>
            <a:ext cx="1059228" cy="10592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240036" y="46884"/>
            <a:ext cx="12872919" cy="1651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36"/>
              </a:lnSpc>
              <a:spcBef>
                <a:spcPct val="0"/>
              </a:spcBef>
            </a:pPr>
            <a:r>
              <a:rPr lang="en-US" sz="9200" b="1" dirty="0" err="1">
                <a:solidFill>
                  <a:srgbClr val="C61E3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Và</a:t>
            </a:r>
            <a:r>
              <a:rPr lang="en-US" sz="9200" b="1" dirty="0">
                <a:solidFill>
                  <a:srgbClr val="C61E3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35 </a:t>
            </a:r>
            <a:r>
              <a:rPr lang="en-US" sz="9200" b="1" dirty="0" err="1">
                <a:solidFill>
                  <a:srgbClr val="C61E3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búp</a:t>
            </a:r>
            <a:r>
              <a:rPr lang="en-US" sz="9200" b="1" dirty="0">
                <a:solidFill>
                  <a:srgbClr val="C61E3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</a:t>
            </a:r>
            <a:r>
              <a:rPr lang="en-US" sz="9200" b="1" dirty="0" err="1">
                <a:solidFill>
                  <a:srgbClr val="C61E3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măng</a:t>
            </a:r>
            <a:r>
              <a:rPr lang="en-US" sz="9200" b="1" dirty="0">
                <a:solidFill>
                  <a:srgbClr val="C61E3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non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85023" y="1234437"/>
            <a:ext cx="1059228" cy="1059228"/>
          </a:xfrm>
          <a:prstGeom prst="rect">
            <a:avLst/>
          </a:prstGeom>
        </p:spPr>
      </p:pic>
      <p:pic>
        <p:nvPicPr>
          <p:cNvPr id="17" name="Picture 16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B72E73E7-4B59-4D10-8D40-AF807F687B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7" r="5667"/>
          <a:stretch/>
        </p:blipFill>
        <p:spPr>
          <a:xfrm>
            <a:off x="609601" y="1369348"/>
            <a:ext cx="17144999" cy="8261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70935" y="742956"/>
            <a:ext cx="13083465" cy="8953555"/>
          </a:xfrm>
          <a:custGeom>
            <a:avLst/>
            <a:gdLst/>
            <a:ahLst/>
            <a:cxnLst/>
            <a:rect l="l" t="t" r="r" b="b"/>
            <a:pathLst>
              <a:path w="12392463" h="8953555">
                <a:moveTo>
                  <a:pt x="0" y="0"/>
                </a:moveTo>
                <a:lnTo>
                  <a:pt x="12392464" y="0"/>
                </a:lnTo>
                <a:lnTo>
                  <a:pt x="12392464" y="8953554"/>
                </a:lnTo>
                <a:lnTo>
                  <a:pt x="0" y="8953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1283061">
            <a:off x="-2250271" y="778810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4"/>
                </a:lnTo>
                <a:lnTo>
                  <a:pt x="0" y="499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525661">
            <a:off x="11388495" y="738912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4722792" y="805885"/>
            <a:ext cx="1004718" cy="1242358"/>
            <a:chOff x="0" y="0"/>
            <a:chExt cx="1154430" cy="1427480"/>
          </a:xfrm>
        </p:grpSpPr>
        <p:sp>
          <p:nvSpPr>
            <p:cNvPr id="6" name="Freeform 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95493" y="672852"/>
            <a:ext cx="1004718" cy="1242358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506230" y="1509983"/>
            <a:ext cx="655429" cy="810453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06230" y="533690"/>
            <a:ext cx="493880" cy="610694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2" descr="A group of children sitting in a circle&#10;&#10;Description automatically generated">
            <a:extLst>
              <a:ext uri="{FF2B5EF4-FFF2-40B4-BE49-F238E27FC236}">
                <a16:creationId xmlns:a16="http://schemas.microsoft.com/office/drawing/2014/main" id="{541A2003-E893-454E-B63E-4E19A56BF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1"/>
          <a:stretch/>
        </p:blipFill>
        <p:spPr>
          <a:xfrm>
            <a:off x="3134260" y="742956"/>
            <a:ext cx="12867740" cy="8724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Freeform 17"/>
          <p:cNvSpPr/>
          <p:nvPr/>
        </p:nvSpPr>
        <p:spPr>
          <a:xfrm>
            <a:off x="177653" y="6711355"/>
            <a:ext cx="4345672" cy="3742710"/>
          </a:xfrm>
          <a:custGeom>
            <a:avLst/>
            <a:gdLst/>
            <a:ahLst/>
            <a:cxnLst/>
            <a:rect l="l" t="t" r="r" b="b"/>
            <a:pathLst>
              <a:path w="4345672" h="3742710">
                <a:moveTo>
                  <a:pt x="0" y="0"/>
                </a:moveTo>
                <a:lnTo>
                  <a:pt x="4345671" y="0"/>
                </a:lnTo>
                <a:lnTo>
                  <a:pt x="4345671" y="3742710"/>
                </a:lnTo>
                <a:lnTo>
                  <a:pt x="0" y="3742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 rot="21104980">
            <a:off x="2783341" y="338214"/>
            <a:ext cx="10962449" cy="123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78"/>
              </a:lnSpc>
            </a:pPr>
            <a:r>
              <a:rPr lang="en-US" sz="8411" dirty="0" err="1">
                <a:solidFill>
                  <a:srgbClr val="E66900"/>
                </a:solidFill>
                <a:latin typeface="Lobster" panose="020B0604020202020204" charset="0"/>
                <a:ea typeface="Checkin Texture"/>
                <a:cs typeface="Checkin Texture"/>
                <a:sym typeface="Checkin Texture"/>
              </a:rPr>
              <a:t>Lớp</a:t>
            </a:r>
            <a:r>
              <a:rPr lang="en-US" sz="8411" dirty="0">
                <a:solidFill>
                  <a:srgbClr val="E66900"/>
                </a:solidFill>
                <a:latin typeface="Lobster" panose="020B0604020202020204" charset="0"/>
                <a:ea typeface="Checkin Texture"/>
                <a:cs typeface="Checkin Texture"/>
                <a:sym typeface="Checkin Texture"/>
              </a:rPr>
              <a:t> </a:t>
            </a:r>
            <a:r>
              <a:rPr lang="en-US" sz="8411" dirty="0" err="1">
                <a:solidFill>
                  <a:srgbClr val="E66900"/>
                </a:solidFill>
                <a:latin typeface="Lobster" panose="020B0604020202020204" charset="0"/>
                <a:ea typeface="Checkin Texture"/>
                <a:cs typeface="Checkin Texture"/>
                <a:sym typeface="Checkin Texture"/>
              </a:rPr>
              <a:t>chúng</a:t>
            </a:r>
            <a:r>
              <a:rPr lang="en-US" sz="8411" dirty="0">
                <a:solidFill>
                  <a:srgbClr val="E66900"/>
                </a:solidFill>
                <a:latin typeface="Lobster" panose="020B0604020202020204" charset="0"/>
                <a:ea typeface="Checkin Texture"/>
                <a:cs typeface="Checkin Texture"/>
                <a:sym typeface="Checkin Texture"/>
              </a:rPr>
              <a:t> </a:t>
            </a:r>
            <a:r>
              <a:rPr lang="en-US" sz="8411" dirty="0" err="1">
                <a:solidFill>
                  <a:srgbClr val="E66900"/>
                </a:solidFill>
                <a:latin typeface="Lobster" panose="020B0604020202020204" charset="0"/>
                <a:ea typeface="Checkin Texture"/>
                <a:cs typeface="Checkin Texture"/>
                <a:sym typeface="Checkin Texture"/>
              </a:rPr>
              <a:t>mình</a:t>
            </a:r>
            <a:r>
              <a:rPr lang="en-US" sz="8411" dirty="0">
                <a:solidFill>
                  <a:srgbClr val="E66900"/>
                </a:solidFill>
                <a:latin typeface="Lobster" panose="020B0604020202020204" charset="0"/>
                <a:ea typeface="Checkin Texture"/>
                <a:cs typeface="Checkin Texture"/>
                <a:sym typeface="Checkin Texture"/>
              </a:rPr>
              <a:t> </a:t>
            </a:r>
            <a:r>
              <a:rPr lang="en-US" sz="8411" dirty="0" err="1">
                <a:solidFill>
                  <a:srgbClr val="E66900"/>
                </a:solidFill>
                <a:latin typeface="Lobster" panose="020B0604020202020204" charset="0"/>
                <a:ea typeface="Checkin Texture"/>
                <a:cs typeface="Checkin Texture"/>
                <a:sym typeface="Checkin Texture"/>
              </a:rPr>
              <a:t>nè</a:t>
            </a:r>
            <a:r>
              <a:rPr lang="en-US" sz="8411" dirty="0">
                <a:solidFill>
                  <a:srgbClr val="E66900"/>
                </a:solidFill>
                <a:latin typeface="Lobster" panose="020B0604020202020204" charset="0"/>
                <a:ea typeface="Checkin Texture"/>
                <a:cs typeface="Checkin Texture"/>
                <a:sym typeface="Checkin Texture"/>
              </a:rPr>
              <a:t>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233529" y="1643016"/>
            <a:ext cx="655429" cy="810453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233529" y="666723"/>
            <a:ext cx="493880" cy="610694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844282"/>
            <a:ext cx="5198570" cy="3755967"/>
          </a:xfrm>
          <a:custGeom>
            <a:avLst/>
            <a:gdLst/>
            <a:ahLst/>
            <a:cxnLst/>
            <a:rect l="l" t="t" r="r" b="b"/>
            <a:pathLst>
              <a:path w="5198570" h="3755967">
                <a:moveTo>
                  <a:pt x="0" y="0"/>
                </a:moveTo>
                <a:lnTo>
                  <a:pt x="5198570" y="0"/>
                </a:lnTo>
                <a:lnTo>
                  <a:pt x="5198570" y="3755967"/>
                </a:lnTo>
                <a:lnTo>
                  <a:pt x="0" y="3755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544715" y="5884190"/>
            <a:ext cx="5198570" cy="3755967"/>
          </a:xfrm>
          <a:custGeom>
            <a:avLst/>
            <a:gdLst/>
            <a:ahLst/>
            <a:cxnLst/>
            <a:rect l="l" t="t" r="r" b="b"/>
            <a:pathLst>
              <a:path w="5198570" h="3755967">
                <a:moveTo>
                  <a:pt x="0" y="0"/>
                </a:moveTo>
                <a:lnTo>
                  <a:pt x="5198570" y="0"/>
                </a:lnTo>
                <a:lnTo>
                  <a:pt x="5198570" y="3755967"/>
                </a:lnTo>
                <a:lnTo>
                  <a:pt x="0" y="3755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060730" y="3844282"/>
            <a:ext cx="5198570" cy="3755967"/>
          </a:xfrm>
          <a:custGeom>
            <a:avLst/>
            <a:gdLst/>
            <a:ahLst/>
            <a:cxnLst/>
            <a:rect l="l" t="t" r="r" b="b"/>
            <a:pathLst>
              <a:path w="5198570" h="3755967">
                <a:moveTo>
                  <a:pt x="0" y="0"/>
                </a:moveTo>
                <a:lnTo>
                  <a:pt x="5198570" y="0"/>
                </a:lnTo>
                <a:lnTo>
                  <a:pt x="5198570" y="3755967"/>
                </a:lnTo>
                <a:lnTo>
                  <a:pt x="0" y="3755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513195" y="3688080"/>
            <a:ext cx="1330642" cy="1200150"/>
            <a:chOff x="0" y="0"/>
            <a:chExt cx="1774190" cy="1600200"/>
          </a:xfrm>
        </p:grpSpPr>
        <p:sp>
          <p:nvSpPr>
            <p:cNvPr id="12" name="Freeform 12"/>
            <p:cNvSpPr/>
            <p:nvPr/>
          </p:nvSpPr>
          <p:spPr>
            <a:xfrm>
              <a:off x="48260" y="49530"/>
              <a:ext cx="1677670" cy="1504950"/>
            </a:xfrm>
            <a:custGeom>
              <a:avLst/>
              <a:gdLst/>
              <a:ahLst/>
              <a:cxnLst/>
              <a:rect l="l" t="t" r="r" b="b"/>
              <a:pathLst>
                <a:path w="1677670" h="1504950">
                  <a:moveTo>
                    <a:pt x="124460" y="48260"/>
                  </a:moveTo>
                  <a:cubicBezTo>
                    <a:pt x="185420" y="279400"/>
                    <a:pt x="205740" y="332740"/>
                    <a:pt x="237490" y="398780"/>
                  </a:cubicBezTo>
                  <a:cubicBezTo>
                    <a:pt x="279400" y="486410"/>
                    <a:pt x="346710" y="618490"/>
                    <a:pt x="402590" y="693420"/>
                  </a:cubicBezTo>
                  <a:cubicBezTo>
                    <a:pt x="443230" y="745490"/>
                    <a:pt x="480060" y="783590"/>
                    <a:pt x="525780" y="814070"/>
                  </a:cubicBezTo>
                  <a:cubicBezTo>
                    <a:pt x="568960" y="843280"/>
                    <a:pt x="617220" y="859790"/>
                    <a:pt x="666750" y="875030"/>
                  </a:cubicBezTo>
                  <a:cubicBezTo>
                    <a:pt x="715010" y="889000"/>
                    <a:pt x="763270" y="904240"/>
                    <a:pt x="816610" y="901700"/>
                  </a:cubicBezTo>
                  <a:cubicBezTo>
                    <a:pt x="880110" y="897890"/>
                    <a:pt x="955040" y="868680"/>
                    <a:pt x="1022350" y="843280"/>
                  </a:cubicBezTo>
                  <a:cubicBezTo>
                    <a:pt x="1089660" y="819150"/>
                    <a:pt x="1165860" y="784860"/>
                    <a:pt x="1223010" y="751840"/>
                  </a:cubicBezTo>
                  <a:cubicBezTo>
                    <a:pt x="1270000" y="722630"/>
                    <a:pt x="1311910" y="689610"/>
                    <a:pt x="1344930" y="659130"/>
                  </a:cubicBezTo>
                  <a:cubicBezTo>
                    <a:pt x="1370330" y="637540"/>
                    <a:pt x="1409700" y="598170"/>
                    <a:pt x="1407160" y="594360"/>
                  </a:cubicBezTo>
                  <a:cubicBezTo>
                    <a:pt x="1403350" y="589280"/>
                    <a:pt x="1297940" y="650240"/>
                    <a:pt x="1262380" y="679450"/>
                  </a:cubicBezTo>
                  <a:cubicBezTo>
                    <a:pt x="1236980" y="701040"/>
                    <a:pt x="1220470" y="715010"/>
                    <a:pt x="1206500" y="744220"/>
                  </a:cubicBezTo>
                  <a:cubicBezTo>
                    <a:pt x="1187450" y="788670"/>
                    <a:pt x="1183640" y="872490"/>
                    <a:pt x="1182370" y="927100"/>
                  </a:cubicBezTo>
                  <a:cubicBezTo>
                    <a:pt x="1179830" y="971550"/>
                    <a:pt x="1176020" y="1007110"/>
                    <a:pt x="1188720" y="1047750"/>
                  </a:cubicBezTo>
                  <a:cubicBezTo>
                    <a:pt x="1205230" y="1098550"/>
                    <a:pt x="1252220" y="1159510"/>
                    <a:pt x="1286510" y="1200150"/>
                  </a:cubicBezTo>
                  <a:cubicBezTo>
                    <a:pt x="1314450" y="1231900"/>
                    <a:pt x="1333500" y="1252220"/>
                    <a:pt x="1372870" y="1275080"/>
                  </a:cubicBezTo>
                  <a:cubicBezTo>
                    <a:pt x="1437640" y="1311910"/>
                    <a:pt x="1612900" y="1332230"/>
                    <a:pt x="1653540" y="1374140"/>
                  </a:cubicBezTo>
                  <a:cubicBezTo>
                    <a:pt x="1672590" y="1394460"/>
                    <a:pt x="1676400" y="1421130"/>
                    <a:pt x="1673860" y="1440180"/>
                  </a:cubicBezTo>
                  <a:cubicBezTo>
                    <a:pt x="1672590" y="1455420"/>
                    <a:pt x="1661160" y="1471930"/>
                    <a:pt x="1651000" y="1482090"/>
                  </a:cubicBezTo>
                  <a:cubicBezTo>
                    <a:pt x="1639570" y="1490980"/>
                    <a:pt x="1621790" y="1498600"/>
                    <a:pt x="1606550" y="1499870"/>
                  </a:cubicBezTo>
                  <a:cubicBezTo>
                    <a:pt x="1592580" y="1501140"/>
                    <a:pt x="1573530" y="1498600"/>
                    <a:pt x="1560830" y="1488440"/>
                  </a:cubicBezTo>
                  <a:cubicBezTo>
                    <a:pt x="1545590" y="1477010"/>
                    <a:pt x="1527810" y="1449070"/>
                    <a:pt x="1526540" y="1428750"/>
                  </a:cubicBezTo>
                  <a:cubicBezTo>
                    <a:pt x="1526540" y="1408430"/>
                    <a:pt x="1543050" y="1379220"/>
                    <a:pt x="1557020" y="1366520"/>
                  </a:cubicBezTo>
                  <a:cubicBezTo>
                    <a:pt x="1569720" y="1356360"/>
                    <a:pt x="1587500" y="1350010"/>
                    <a:pt x="1602740" y="1352550"/>
                  </a:cubicBezTo>
                  <a:cubicBezTo>
                    <a:pt x="1621790" y="1353820"/>
                    <a:pt x="1651000" y="1371600"/>
                    <a:pt x="1663700" y="1386840"/>
                  </a:cubicBezTo>
                  <a:cubicBezTo>
                    <a:pt x="1672590" y="1398270"/>
                    <a:pt x="1677670" y="1416050"/>
                    <a:pt x="1675130" y="1432560"/>
                  </a:cubicBezTo>
                  <a:cubicBezTo>
                    <a:pt x="1671320" y="1451610"/>
                    <a:pt x="1657350" y="1479550"/>
                    <a:pt x="1637030" y="1490980"/>
                  </a:cubicBezTo>
                  <a:cubicBezTo>
                    <a:pt x="1611630" y="1504950"/>
                    <a:pt x="1565910" y="1498600"/>
                    <a:pt x="1524000" y="1489710"/>
                  </a:cubicBezTo>
                  <a:cubicBezTo>
                    <a:pt x="1468120" y="1479550"/>
                    <a:pt x="1389380" y="1450340"/>
                    <a:pt x="1330960" y="1414780"/>
                  </a:cubicBezTo>
                  <a:cubicBezTo>
                    <a:pt x="1273810" y="1379220"/>
                    <a:pt x="1217930" y="1323340"/>
                    <a:pt x="1178560" y="1278890"/>
                  </a:cubicBezTo>
                  <a:cubicBezTo>
                    <a:pt x="1148080" y="1245870"/>
                    <a:pt x="1129030" y="1217930"/>
                    <a:pt x="1109980" y="1182370"/>
                  </a:cubicBezTo>
                  <a:cubicBezTo>
                    <a:pt x="1088390" y="1145540"/>
                    <a:pt x="1068070" y="1103630"/>
                    <a:pt x="1056640" y="1060450"/>
                  </a:cubicBezTo>
                  <a:cubicBezTo>
                    <a:pt x="1046480" y="1014730"/>
                    <a:pt x="1045210" y="960120"/>
                    <a:pt x="1046480" y="913130"/>
                  </a:cubicBezTo>
                  <a:cubicBezTo>
                    <a:pt x="1046480" y="869950"/>
                    <a:pt x="1050290" y="829310"/>
                    <a:pt x="1059180" y="787400"/>
                  </a:cubicBezTo>
                  <a:cubicBezTo>
                    <a:pt x="1068070" y="744220"/>
                    <a:pt x="1079500" y="695960"/>
                    <a:pt x="1099820" y="660400"/>
                  </a:cubicBezTo>
                  <a:cubicBezTo>
                    <a:pt x="1118870" y="627380"/>
                    <a:pt x="1146810" y="603250"/>
                    <a:pt x="1173480" y="576580"/>
                  </a:cubicBezTo>
                  <a:cubicBezTo>
                    <a:pt x="1201420" y="548640"/>
                    <a:pt x="1234440" y="516890"/>
                    <a:pt x="1267460" y="495300"/>
                  </a:cubicBezTo>
                  <a:cubicBezTo>
                    <a:pt x="1299210" y="474980"/>
                    <a:pt x="1330960" y="450850"/>
                    <a:pt x="1369060" y="447040"/>
                  </a:cubicBezTo>
                  <a:cubicBezTo>
                    <a:pt x="1410970" y="443230"/>
                    <a:pt x="1482090" y="458470"/>
                    <a:pt x="1508760" y="487680"/>
                  </a:cubicBezTo>
                  <a:cubicBezTo>
                    <a:pt x="1534160" y="513080"/>
                    <a:pt x="1540510" y="567690"/>
                    <a:pt x="1535430" y="600710"/>
                  </a:cubicBezTo>
                  <a:cubicBezTo>
                    <a:pt x="1531620" y="629920"/>
                    <a:pt x="1516380" y="648970"/>
                    <a:pt x="1492250" y="676910"/>
                  </a:cubicBezTo>
                  <a:cubicBezTo>
                    <a:pt x="1449070" y="727710"/>
                    <a:pt x="1347470" y="808990"/>
                    <a:pt x="1271270" y="855980"/>
                  </a:cubicBezTo>
                  <a:cubicBezTo>
                    <a:pt x="1200150" y="899160"/>
                    <a:pt x="1127760" y="928370"/>
                    <a:pt x="1050290" y="955040"/>
                  </a:cubicBezTo>
                  <a:cubicBezTo>
                    <a:pt x="971550" y="981710"/>
                    <a:pt x="877570" y="1012190"/>
                    <a:pt x="801370" y="1014730"/>
                  </a:cubicBezTo>
                  <a:cubicBezTo>
                    <a:pt x="735330" y="1016000"/>
                    <a:pt x="678180" y="999490"/>
                    <a:pt x="618490" y="980440"/>
                  </a:cubicBezTo>
                  <a:cubicBezTo>
                    <a:pt x="558800" y="961390"/>
                    <a:pt x="497840" y="934720"/>
                    <a:pt x="445770" y="897890"/>
                  </a:cubicBezTo>
                  <a:cubicBezTo>
                    <a:pt x="391160" y="858520"/>
                    <a:pt x="347980" y="811530"/>
                    <a:pt x="300990" y="749300"/>
                  </a:cubicBezTo>
                  <a:cubicBezTo>
                    <a:pt x="240030" y="669290"/>
                    <a:pt x="171450" y="535940"/>
                    <a:pt x="127000" y="443230"/>
                  </a:cubicBezTo>
                  <a:cubicBezTo>
                    <a:pt x="92710" y="372110"/>
                    <a:pt x="69850" y="313690"/>
                    <a:pt x="48260" y="248920"/>
                  </a:cubicBezTo>
                  <a:cubicBezTo>
                    <a:pt x="27940" y="187960"/>
                    <a:pt x="0" y="102870"/>
                    <a:pt x="2540" y="63500"/>
                  </a:cubicBezTo>
                  <a:cubicBezTo>
                    <a:pt x="3810" y="44450"/>
                    <a:pt x="8890" y="33020"/>
                    <a:pt x="17780" y="22860"/>
                  </a:cubicBezTo>
                  <a:cubicBezTo>
                    <a:pt x="26670" y="12700"/>
                    <a:pt x="43180" y="3810"/>
                    <a:pt x="57150" y="1270"/>
                  </a:cubicBezTo>
                  <a:cubicBezTo>
                    <a:pt x="71120" y="0"/>
                    <a:pt x="88900" y="3810"/>
                    <a:pt x="100330" y="12700"/>
                  </a:cubicBezTo>
                  <a:cubicBezTo>
                    <a:pt x="110490" y="20320"/>
                    <a:pt x="124460" y="48260"/>
                    <a:pt x="124460" y="482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82690" y="3500438"/>
            <a:ext cx="188595" cy="184785"/>
            <a:chOff x="0" y="0"/>
            <a:chExt cx="251460" cy="246380"/>
          </a:xfrm>
        </p:grpSpPr>
        <p:sp>
          <p:nvSpPr>
            <p:cNvPr id="14" name="Freeform 14"/>
            <p:cNvSpPr/>
            <p:nvPr/>
          </p:nvSpPr>
          <p:spPr>
            <a:xfrm>
              <a:off x="50800" y="49530"/>
              <a:ext cx="148590" cy="151130"/>
            </a:xfrm>
            <a:custGeom>
              <a:avLst/>
              <a:gdLst/>
              <a:ahLst/>
              <a:cxnLst/>
              <a:rect l="l" t="t" r="r" b="b"/>
              <a:pathLst>
                <a:path w="148590" h="151130">
                  <a:moveTo>
                    <a:pt x="148590" y="53340"/>
                  </a:moveTo>
                  <a:cubicBezTo>
                    <a:pt x="129540" y="134620"/>
                    <a:pt x="120650" y="140970"/>
                    <a:pt x="107950" y="146050"/>
                  </a:cubicBezTo>
                  <a:cubicBezTo>
                    <a:pt x="90170" y="151130"/>
                    <a:pt x="53340" y="148590"/>
                    <a:pt x="36830" y="140970"/>
                  </a:cubicBezTo>
                  <a:cubicBezTo>
                    <a:pt x="24130" y="135890"/>
                    <a:pt x="1651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6510"/>
                  </a:cubicBezTo>
                  <a:cubicBezTo>
                    <a:pt x="38100" y="6350"/>
                    <a:pt x="49530" y="1270"/>
                    <a:pt x="62230" y="1270"/>
                  </a:cubicBezTo>
                  <a:cubicBezTo>
                    <a:pt x="81280" y="0"/>
                    <a:pt x="129540" y="21590"/>
                    <a:pt x="129540" y="2159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525500" y="641985"/>
            <a:ext cx="1350645" cy="724852"/>
            <a:chOff x="0" y="0"/>
            <a:chExt cx="1800860" cy="966470"/>
          </a:xfrm>
        </p:grpSpPr>
        <p:sp>
          <p:nvSpPr>
            <p:cNvPr id="16" name="Freeform 16"/>
            <p:cNvSpPr/>
            <p:nvPr/>
          </p:nvSpPr>
          <p:spPr>
            <a:xfrm>
              <a:off x="50800" y="44450"/>
              <a:ext cx="1701800" cy="872490"/>
            </a:xfrm>
            <a:custGeom>
              <a:avLst/>
              <a:gdLst/>
              <a:ahLst/>
              <a:cxnLst/>
              <a:rect l="l" t="t" r="r" b="b"/>
              <a:pathLst>
                <a:path w="1701800" h="872490">
                  <a:moveTo>
                    <a:pt x="54610" y="49530"/>
                  </a:moveTo>
                  <a:cubicBezTo>
                    <a:pt x="309880" y="10160"/>
                    <a:pt x="504190" y="0"/>
                    <a:pt x="618490" y="6350"/>
                  </a:cubicBezTo>
                  <a:cubicBezTo>
                    <a:pt x="702310" y="10160"/>
                    <a:pt x="770890" y="21590"/>
                    <a:pt x="835660" y="35560"/>
                  </a:cubicBezTo>
                  <a:cubicBezTo>
                    <a:pt x="887730" y="46990"/>
                    <a:pt x="933450" y="57150"/>
                    <a:pt x="976630" y="81280"/>
                  </a:cubicBezTo>
                  <a:cubicBezTo>
                    <a:pt x="1019810" y="105410"/>
                    <a:pt x="1060450" y="147320"/>
                    <a:pt x="1092200" y="181610"/>
                  </a:cubicBezTo>
                  <a:cubicBezTo>
                    <a:pt x="1117600" y="210820"/>
                    <a:pt x="1137920" y="238760"/>
                    <a:pt x="1153160" y="270510"/>
                  </a:cubicBezTo>
                  <a:cubicBezTo>
                    <a:pt x="1168400" y="299720"/>
                    <a:pt x="1182370" y="332740"/>
                    <a:pt x="1183640" y="364490"/>
                  </a:cubicBezTo>
                  <a:cubicBezTo>
                    <a:pt x="1186180" y="398780"/>
                    <a:pt x="1177290" y="436880"/>
                    <a:pt x="1163320" y="469900"/>
                  </a:cubicBezTo>
                  <a:cubicBezTo>
                    <a:pt x="1148080" y="502920"/>
                    <a:pt x="1120140" y="535940"/>
                    <a:pt x="1092200" y="562610"/>
                  </a:cubicBezTo>
                  <a:cubicBezTo>
                    <a:pt x="1064260" y="590550"/>
                    <a:pt x="1028700" y="615950"/>
                    <a:pt x="994410" y="635000"/>
                  </a:cubicBezTo>
                  <a:cubicBezTo>
                    <a:pt x="958850" y="654050"/>
                    <a:pt x="922020" y="671830"/>
                    <a:pt x="882650" y="679450"/>
                  </a:cubicBezTo>
                  <a:cubicBezTo>
                    <a:pt x="839470" y="687070"/>
                    <a:pt x="781050" y="698500"/>
                    <a:pt x="745490" y="679450"/>
                  </a:cubicBezTo>
                  <a:cubicBezTo>
                    <a:pt x="709930" y="660400"/>
                    <a:pt x="680720" y="603250"/>
                    <a:pt x="671830" y="565150"/>
                  </a:cubicBezTo>
                  <a:cubicBezTo>
                    <a:pt x="664210" y="534670"/>
                    <a:pt x="668020" y="502920"/>
                    <a:pt x="679450" y="474980"/>
                  </a:cubicBezTo>
                  <a:cubicBezTo>
                    <a:pt x="692150" y="441960"/>
                    <a:pt x="721360" y="405130"/>
                    <a:pt x="751840" y="382270"/>
                  </a:cubicBezTo>
                  <a:cubicBezTo>
                    <a:pt x="782320" y="360680"/>
                    <a:pt x="822960" y="351790"/>
                    <a:pt x="863600" y="342900"/>
                  </a:cubicBezTo>
                  <a:cubicBezTo>
                    <a:pt x="908050" y="331470"/>
                    <a:pt x="961390" y="325120"/>
                    <a:pt x="1009650" y="323850"/>
                  </a:cubicBezTo>
                  <a:cubicBezTo>
                    <a:pt x="1057910" y="322580"/>
                    <a:pt x="1108710" y="327660"/>
                    <a:pt x="1154430" y="336550"/>
                  </a:cubicBezTo>
                  <a:cubicBezTo>
                    <a:pt x="1196340" y="345440"/>
                    <a:pt x="1235710" y="359410"/>
                    <a:pt x="1275080" y="375920"/>
                  </a:cubicBezTo>
                  <a:cubicBezTo>
                    <a:pt x="1314450" y="392430"/>
                    <a:pt x="1347470" y="405130"/>
                    <a:pt x="1389380" y="435610"/>
                  </a:cubicBezTo>
                  <a:cubicBezTo>
                    <a:pt x="1455420" y="482600"/>
                    <a:pt x="1563370" y="589280"/>
                    <a:pt x="1616710" y="654050"/>
                  </a:cubicBezTo>
                  <a:cubicBezTo>
                    <a:pt x="1652270" y="697230"/>
                    <a:pt x="1682750" y="740410"/>
                    <a:pt x="1694180" y="772160"/>
                  </a:cubicBezTo>
                  <a:cubicBezTo>
                    <a:pt x="1699260" y="789940"/>
                    <a:pt x="1701800" y="802640"/>
                    <a:pt x="1696720" y="816610"/>
                  </a:cubicBezTo>
                  <a:cubicBezTo>
                    <a:pt x="1691640" y="834390"/>
                    <a:pt x="1668780" y="858520"/>
                    <a:pt x="1652270" y="866140"/>
                  </a:cubicBezTo>
                  <a:cubicBezTo>
                    <a:pt x="1638300" y="872490"/>
                    <a:pt x="1620520" y="871220"/>
                    <a:pt x="1606550" y="867410"/>
                  </a:cubicBezTo>
                  <a:cubicBezTo>
                    <a:pt x="1592580" y="862330"/>
                    <a:pt x="1578610" y="852170"/>
                    <a:pt x="1569720" y="840740"/>
                  </a:cubicBezTo>
                  <a:cubicBezTo>
                    <a:pt x="1562100" y="828040"/>
                    <a:pt x="1555750" y="811530"/>
                    <a:pt x="1557020" y="796290"/>
                  </a:cubicBezTo>
                  <a:cubicBezTo>
                    <a:pt x="1557020" y="782320"/>
                    <a:pt x="1563370" y="764540"/>
                    <a:pt x="1573530" y="754380"/>
                  </a:cubicBezTo>
                  <a:cubicBezTo>
                    <a:pt x="1582420" y="742950"/>
                    <a:pt x="1596390" y="732790"/>
                    <a:pt x="1611630" y="730250"/>
                  </a:cubicBezTo>
                  <a:cubicBezTo>
                    <a:pt x="1629410" y="726440"/>
                    <a:pt x="1661160" y="732790"/>
                    <a:pt x="1676400" y="746760"/>
                  </a:cubicBezTo>
                  <a:cubicBezTo>
                    <a:pt x="1690370" y="759460"/>
                    <a:pt x="1699260" y="791210"/>
                    <a:pt x="1699260" y="808990"/>
                  </a:cubicBezTo>
                  <a:cubicBezTo>
                    <a:pt x="1697990" y="824230"/>
                    <a:pt x="1687830" y="839470"/>
                    <a:pt x="1677670" y="849630"/>
                  </a:cubicBezTo>
                  <a:cubicBezTo>
                    <a:pt x="1667510" y="859790"/>
                    <a:pt x="1652270" y="869950"/>
                    <a:pt x="1637030" y="869950"/>
                  </a:cubicBezTo>
                  <a:cubicBezTo>
                    <a:pt x="1617980" y="871220"/>
                    <a:pt x="1592580" y="861060"/>
                    <a:pt x="1574800" y="845820"/>
                  </a:cubicBezTo>
                  <a:cubicBezTo>
                    <a:pt x="1550670" y="826770"/>
                    <a:pt x="1545590" y="786130"/>
                    <a:pt x="1517650" y="749300"/>
                  </a:cubicBezTo>
                  <a:cubicBezTo>
                    <a:pt x="1474470" y="693420"/>
                    <a:pt x="1381760" y="596900"/>
                    <a:pt x="1325880" y="554990"/>
                  </a:cubicBezTo>
                  <a:cubicBezTo>
                    <a:pt x="1290320" y="529590"/>
                    <a:pt x="1262380" y="519430"/>
                    <a:pt x="1230630" y="505460"/>
                  </a:cubicBezTo>
                  <a:cubicBezTo>
                    <a:pt x="1201420" y="492760"/>
                    <a:pt x="1173480" y="480060"/>
                    <a:pt x="1140460" y="473710"/>
                  </a:cubicBezTo>
                  <a:cubicBezTo>
                    <a:pt x="1106170" y="466090"/>
                    <a:pt x="1068070" y="462280"/>
                    <a:pt x="1028700" y="463550"/>
                  </a:cubicBezTo>
                  <a:cubicBezTo>
                    <a:pt x="988060" y="464820"/>
                    <a:pt x="937260" y="467360"/>
                    <a:pt x="902970" y="483870"/>
                  </a:cubicBezTo>
                  <a:cubicBezTo>
                    <a:pt x="873760" y="499110"/>
                    <a:pt x="831850" y="544830"/>
                    <a:pt x="835660" y="551180"/>
                  </a:cubicBezTo>
                  <a:cubicBezTo>
                    <a:pt x="838200" y="557530"/>
                    <a:pt x="889000" y="539750"/>
                    <a:pt x="916940" y="524510"/>
                  </a:cubicBezTo>
                  <a:cubicBezTo>
                    <a:pt x="955040" y="502920"/>
                    <a:pt x="1018540" y="463550"/>
                    <a:pt x="1037590" y="427990"/>
                  </a:cubicBezTo>
                  <a:cubicBezTo>
                    <a:pt x="1052830" y="400050"/>
                    <a:pt x="1052830" y="364490"/>
                    <a:pt x="1046480" y="336550"/>
                  </a:cubicBezTo>
                  <a:cubicBezTo>
                    <a:pt x="1041400" y="312420"/>
                    <a:pt x="1024890" y="292100"/>
                    <a:pt x="1008380" y="270510"/>
                  </a:cubicBezTo>
                  <a:cubicBezTo>
                    <a:pt x="988060" y="243840"/>
                    <a:pt x="963930" y="212090"/>
                    <a:pt x="934720" y="193040"/>
                  </a:cubicBezTo>
                  <a:cubicBezTo>
                    <a:pt x="901700" y="172720"/>
                    <a:pt x="862330" y="165100"/>
                    <a:pt x="819150" y="154940"/>
                  </a:cubicBezTo>
                  <a:cubicBezTo>
                    <a:pt x="762000" y="142240"/>
                    <a:pt x="698500" y="132080"/>
                    <a:pt x="621030" y="128270"/>
                  </a:cubicBezTo>
                  <a:cubicBezTo>
                    <a:pt x="514350" y="124460"/>
                    <a:pt x="335280" y="135890"/>
                    <a:pt x="232410" y="149860"/>
                  </a:cubicBezTo>
                  <a:cubicBezTo>
                    <a:pt x="165100" y="158750"/>
                    <a:pt x="102870" y="187960"/>
                    <a:pt x="66040" y="184150"/>
                  </a:cubicBezTo>
                  <a:cubicBezTo>
                    <a:pt x="45720" y="181610"/>
                    <a:pt x="31750" y="175260"/>
                    <a:pt x="21590" y="165100"/>
                  </a:cubicBezTo>
                  <a:cubicBezTo>
                    <a:pt x="10160" y="154940"/>
                    <a:pt x="1270" y="135890"/>
                    <a:pt x="0" y="120650"/>
                  </a:cubicBezTo>
                  <a:cubicBezTo>
                    <a:pt x="0" y="106680"/>
                    <a:pt x="5080" y="86360"/>
                    <a:pt x="13970" y="74930"/>
                  </a:cubicBezTo>
                  <a:cubicBezTo>
                    <a:pt x="22860" y="62230"/>
                    <a:pt x="54610" y="49530"/>
                    <a:pt x="54610" y="4953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01662" y="654368"/>
            <a:ext cx="182880" cy="189548"/>
            <a:chOff x="0" y="0"/>
            <a:chExt cx="243840" cy="252730"/>
          </a:xfrm>
        </p:grpSpPr>
        <p:sp>
          <p:nvSpPr>
            <p:cNvPr id="18" name="Freeform 18"/>
            <p:cNvSpPr/>
            <p:nvPr/>
          </p:nvSpPr>
          <p:spPr>
            <a:xfrm>
              <a:off x="44450" y="50800"/>
              <a:ext cx="148590" cy="153670"/>
            </a:xfrm>
            <a:custGeom>
              <a:avLst/>
              <a:gdLst/>
              <a:ahLst/>
              <a:cxnLst/>
              <a:rect l="l" t="t" r="r" b="b"/>
              <a:pathLst>
                <a:path w="148590" h="153670">
                  <a:moveTo>
                    <a:pt x="148590" y="53340"/>
                  </a:moveTo>
                  <a:cubicBezTo>
                    <a:pt x="128270" y="133350"/>
                    <a:pt x="118110" y="139700"/>
                    <a:pt x="106680" y="144780"/>
                  </a:cubicBezTo>
                  <a:cubicBezTo>
                    <a:pt x="96520" y="149860"/>
                    <a:pt x="83820" y="153670"/>
                    <a:pt x="71120" y="151130"/>
                  </a:cubicBezTo>
                  <a:cubicBezTo>
                    <a:pt x="53340" y="148590"/>
                    <a:pt x="21590" y="133350"/>
                    <a:pt x="10160" y="114300"/>
                  </a:cubicBezTo>
                  <a:cubicBezTo>
                    <a:pt x="0" y="96520"/>
                    <a:pt x="0" y="62230"/>
                    <a:pt x="6350" y="44450"/>
                  </a:cubicBezTo>
                  <a:cubicBezTo>
                    <a:pt x="10160" y="31750"/>
                    <a:pt x="19050" y="22860"/>
                    <a:pt x="27940" y="15240"/>
                  </a:cubicBezTo>
                  <a:cubicBezTo>
                    <a:pt x="38100" y="7620"/>
                    <a:pt x="48260" y="1270"/>
                    <a:pt x="62230" y="0"/>
                  </a:cubicBezTo>
                  <a:cubicBezTo>
                    <a:pt x="80010" y="0"/>
                    <a:pt x="129540" y="21590"/>
                    <a:pt x="129540" y="2159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672213" y="7780835"/>
            <a:ext cx="3555057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7936" b="1" dirty="0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Gia </a:t>
            </a:r>
            <a:r>
              <a:rPr lang="en-US" sz="7936" b="1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Huy</a:t>
            </a:r>
            <a:endParaRPr lang="en-US" sz="7936" b="1" dirty="0">
              <a:solidFill>
                <a:srgbClr val="0983C7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484700" y="8098219"/>
            <a:ext cx="478671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6857" b="1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Thiên</a:t>
            </a:r>
            <a:r>
              <a:rPr lang="en-US" sz="6857" b="1" dirty="0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Minh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50268" y="8334177"/>
            <a:ext cx="3619500" cy="13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FF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Đào</a:t>
            </a:r>
            <a:r>
              <a:rPr lang="en-US" sz="7200" b="1" dirty="0">
                <a:solidFill>
                  <a:srgbClr val="FF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Khang</a:t>
            </a:r>
            <a:endParaRPr lang="en-US" sz="7200" b="1" dirty="0">
              <a:solidFill>
                <a:srgbClr val="FF0000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3C4735-0F73-4255-A362-AB08CB4DEFCD}"/>
              </a:ext>
            </a:extLst>
          </p:cNvPr>
          <p:cNvSpPr txBox="1"/>
          <p:nvPr/>
        </p:nvSpPr>
        <p:spPr>
          <a:xfrm>
            <a:off x="1745397" y="-45467"/>
            <a:ext cx="15207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Team </a:t>
            </a:r>
            <a:r>
              <a:rPr lang="en-US" sz="72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đẹp</a:t>
            </a:r>
            <a:r>
              <a:rPr lang="en-US" sz="72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72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trai</a:t>
            </a:r>
            <a:endParaRPr lang="en-US" sz="7200" dirty="0">
              <a:solidFill>
                <a:srgbClr val="21458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8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( </a:t>
            </a:r>
            <a:r>
              <a:rPr lang="en-US" sz="48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Nhiệt</a:t>
            </a:r>
            <a:r>
              <a:rPr lang="en-US" sz="48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8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tình</a:t>
            </a:r>
            <a:r>
              <a:rPr lang="en-US" sz="48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8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tham</a:t>
            </a:r>
            <a:r>
              <a:rPr lang="en-US" sz="48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8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gia</a:t>
            </a:r>
            <a:r>
              <a:rPr lang="en-US" sz="48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8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các</a:t>
            </a:r>
            <a:r>
              <a:rPr lang="en-US" sz="48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8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hoạt</a:t>
            </a:r>
            <a:r>
              <a:rPr lang="en-US" sz="48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8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động</a:t>
            </a:r>
            <a:r>
              <a:rPr lang="en-US" sz="48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8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trải</a:t>
            </a:r>
            <a:r>
              <a:rPr lang="en-US" sz="48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8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nghiệm</a:t>
            </a:r>
            <a:r>
              <a:rPr lang="en-US" sz="48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)</a:t>
            </a:r>
          </a:p>
        </p:txBody>
      </p:sp>
      <p:pic>
        <p:nvPicPr>
          <p:cNvPr id="32" name="Picture 31" descr="A child holding signs in front of a table&#10;&#10;Description automatically generated">
            <a:extLst>
              <a:ext uri="{FF2B5EF4-FFF2-40B4-BE49-F238E27FC236}">
                <a16:creationId xmlns:a16="http://schemas.microsoft.com/office/drawing/2014/main" id="{A92D07EE-EAFF-41A2-9D2F-EE27621AE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6507" r="32216" b="36897"/>
          <a:stretch/>
        </p:blipFill>
        <p:spPr>
          <a:xfrm rot="249963">
            <a:off x="2882928" y="3261616"/>
            <a:ext cx="3581400" cy="4376249"/>
          </a:xfrm>
          <a:prstGeom prst="rect">
            <a:avLst/>
          </a:prstGeom>
        </p:spPr>
      </p:pic>
      <p:pic>
        <p:nvPicPr>
          <p:cNvPr id="34" name="Picture 33" descr="A child holding a sign&#10;&#10;Description automatically generated">
            <a:extLst>
              <a:ext uri="{FF2B5EF4-FFF2-40B4-BE49-F238E27FC236}">
                <a16:creationId xmlns:a16="http://schemas.microsoft.com/office/drawing/2014/main" id="{EFD4DB62-C4D0-401F-8D21-4B0BB78C4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6" t="22469" r="31622" b="37915"/>
          <a:stretch/>
        </p:blipFill>
        <p:spPr>
          <a:xfrm>
            <a:off x="7356179" y="3439910"/>
            <a:ext cx="3810001" cy="4075279"/>
          </a:xfrm>
          <a:prstGeom prst="rect">
            <a:avLst/>
          </a:prstGeom>
        </p:spPr>
      </p:pic>
      <p:pic>
        <p:nvPicPr>
          <p:cNvPr id="38" name="Picture 37" descr="A group of children in military uniforms&#10;&#10;Description automatically generated">
            <a:extLst>
              <a:ext uri="{FF2B5EF4-FFF2-40B4-BE49-F238E27FC236}">
                <a16:creationId xmlns:a16="http://schemas.microsoft.com/office/drawing/2014/main" id="{E4BB7E0E-9381-4970-8240-13D2575039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7" t="14509" r="21200" b="8059"/>
          <a:stretch/>
        </p:blipFill>
        <p:spPr>
          <a:xfrm rot="21326033">
            <a:off x="11964881" y="2991502"/>
            <a:ext cx="3570099" cy="4388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prestige"/>
      </p:transition>
    </mc:Choice>
    <mc:Fallback xmlns="">
      <p:transition spd="slow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1283061">
            <a:off x="-1643170" y="778810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4"/>
                </a:lnTo>
                <a:lnTo>
                  <a:pt x="0" y="499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525661">
            <a:off x="11388495" y="738912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722792" y="805885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233529" y="1643016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233529" y="666723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995493" y="672852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506230" y="1509983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06230" y="533690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17142" y="7136990"/>
            <a:ext cx="3991570" cy="13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FF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Bảo</a:t>
            </a:r>
            <a:r>
              <a:rPr lang="en-US" sz="7200" b="1" dirty="0">
                <a:solidFill>
                  <a:srgbClr val="FF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Nam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24683" y="8516387"/>
            <a:ext cx="3882628" cy="13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Trí</a:t>
            </a:r>
            <a:r>
              <a:rPr lang="en-US" sz="7200" b="1" dirty="0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</a:t>
            </a:r>
            <a:r>
              <a:rPr lang="en-US" sz="7200" b="1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Quân</a:t>
            </a:r>
            <a:endParaRPr lang="en-US" sz="7200" b="1" dirty="0">
              <a:solidFill>
                <a:srgbClr val="0983C7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28" name="TextBox 28"/>
          <p:cNvSpPr txBox="1"/>
          <p:nvPr/>
        </p:nvSpPr>
        <p:spPr>
          <a:xfrm rot="20734383">
            <a:off x="13740634" y="7777358"/>
            <a:ext cx="3584228" cy="1298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C0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Khánh</a:t>
            </a:r>
            <a:r>
              <a:rPr lang="en-US" sz="6000" b="1" dirty="0">
                <a:solidFill>
                  <a:srgbClr val="C0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Duy</a:t>
            </a:r>
            <a:endParaRPr lang="en-US" sz="6000" b="1" dirty="0">
              <a:solidFill>
                <a:srgbClr val="C00000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40577-CF36-4AD3-85DE-683F47888F08}"/>
              </a:ext>
            </a:extLst>
          </p:cNvPr>
          <p:cNvSpPr txBox="1"/>
          <p:nvPr/>
        </p:nvSpPr>
        <p:spPr>
          <a:xfrm>
            <a:off x="3356098" y="79810"/>
            <a:ext cx="123294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Team </a:t>
            </a:r>
            <a:r>
              <a:rPr lang="en-US" sz="6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đẹp</a:t>
            </a:r>
            <a:r>
              <a:rPr lang="en-US" sz="6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6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trai</a:t>
            </a:r>
            <a:endParaRPr lang="en-US" sz="6000" dirty="0">
              <a:solidFill>
                <a:srgbClr val="21458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( </a:t>
            </a:r>
            <a:r>
              <a:rPr lang="en-US" sz="4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Phong</a:t>
            </a: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cách</a:t>
            </a: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siêu</a:t>
            </a: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quậy</a:t>
            </a: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, </a:t>
            </a:r>
            <a:r>
              <a:rPr lang="en-US" sz="4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siêu</a:t>
            </a: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cute </a:t>
            </a:r>
            <a:r>
              <a:rPr lang="en-US" sz="4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nhưng</a:t>
            </a: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cực</a:t>
            </a: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kỳ</a:t>
            </a: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thông</a:t>
            </a: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minh</a:t>
            </a:r>
            <a:r>
              <a:rPr lang="en-US" sz="4000" dirty="0">
                <a:solidFill>
                  <a:srgbClr val="214582"/>
                </a:solidFill>
                <a:latin typeface="Lobster"/>
                <a:ea typeface="Lobster"/>
                <a:cs typeface="Lobster"/>
                <a:sym typeface="Lobster"/>
              </a:rPr>
              <a:t>)</a:t>
            </a:r>
            <a:endParaRPr lang="en-US" sz="3200" dirty="0">
              <a:solidFill>
                <a:srgbClr val="21458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2" name="Picture 31" descr="A child and child holding signs&#10;&#10;Description automatically generated">
            <a:extLst>
              <a:ext uri="{FF2B5EF4-FFF2-40B4-BE49-F238E27FC236}">
                <a16:creationId xmlns:a16="http://schemas.microsoft.com/office/drawing/2014/main" id="{262423AC-2753-4A67-86FE-05C0E272C3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2" t="23462" r="13819" b="18822"/>
          <a:stretch/>
        </p:blipFill>
        <p:spPr>
          <a:xfrm>
            <a:off x="7425998" y="3633976"/>
            <a:ext cx="3881313" cy="4506898"/>
          </a:xfrm>
          <a:prstGeom prst="rect">
            <a:avLst/>
          </a:prstGeom>
        </p:spPr>
      </p:pic>
      <p:pic>
        <p:nvPicPr>
          <p:cNvPr id="34" name="Picture 33" descr="A group of children posing for a picture&#10;&#10;Description automatically generated">
            <a:extLst>
              <a:ext uri="{FF2B5EF4-FFF2-40B4-BE49-F238E27FC236}">
                <a16:creationId xmlns:a16="http://schemas.microsoft.com/office/drawing/2014/main" id="{10832091-CF19-4B9E-A6BC-BCFDD417F2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4114" r="31809" b="18946"/>
          <a:stretch/>
        </p:blipFill>
        <p:spPr>
          <a:xfrm rot="713814">
            <a:off x="1560336" y="2538517"/>
            <a:ext cx="3585050" cy="4679205"/>
          </a:xfrm>
          <a:prstGeom prst="rect">
            <a:avLst/>
          </a:prstGeom>
        </p:spPr>
      </p:pic>
      <p:pic>
        <p:nvPicPr>
          <p:cNvPr id="42" name="Picture 41" descr="A child smiling for a picture&#10;&#10;Description automatically generated">
            <a:extLst>
              <a:ext uri="{FF2B5EF4-FFF2-40B4-BE49-F238E27FC236}">
                <a16:creationId xmlns:a16="http://schemas.microsoft.com/office/drawing/2014/main" id="{A701CB88-D234-49EC-8C97-3CF79E284E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6172">
            <a:off x="13385993" y="2222240"/>
            <a:ext cx="4022325" cy="48830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4005" y="4324188"/>
            <a:ext cx="6427575" cy="4643923"/>
          </a:xfrm>
          <a:custGeom>
            <a:avLst/>
            <a:gdLst/>
            <a:ahLst/>
            <a:cxnLst/>
            <a:rect l="l" t="t" r="r" b="b"/>
            <a:pathLst>
              <a:path w="6427575" h="4643923">
                <a:moveTo>
                  <a:pt x="0" y="0"/>
                </a:moveTo>
                <a:lnTo>
                  <a:pt x="6427574" y="0"/>
                </a:lnTo>
                <a:lnTo>
                  <a:pt x="6427574" y="4643923"/>
                </a:lnTo>
                <a:lnTo>
                  <a:pt x="0" y="464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a1</a:t>
            </a:r>
          </a:p>
        </p:txBody>
      </p:sp>
      <p:sp>
        <p:nvSpPr>
          <p:cNvPr id="3" name="Freeform 3"/>
          <p:cNvSpPr/>
          <p:nvPr/>
        </p:nvSpPr>
        <p:spPr>
          <a:xfrm>
            <a:off x="9491710" y="4324188"/>
            <a:ext cx="6427575" cy="4643923"/>
          </a:xfrm>
          <a:custGeom>
            <a:avLst/>
            <a:gdLst/>
            <a:ahLst/>
            <a:cxnLst/>
            <a:rect l="l" t="t" r="r" b="b"/>
            <a:pathLst>
              <a:path w="6427575" h="4643923">
                <a:moveTo>
                  <a:pt x="0" y="0"/>
                </a:moveTo>
                <a:lnTo>
                  <a:pt x="6427575" y="0"/>
                </a:lnTo>
                <a:lnTo>
                  <a:pt x="6427575" y="4643923"/>
                </a:lnTo>
                <a:lnTo>
                  <a:pt x="0" y="464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6062160" y="4950476"/>
            <a:ext cx="617114" cy="763075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062160" y="4031256"/>
            <a:ext cx="465009" cy="574994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899535" y="591502"/>
            <a:ext cx="600075" cy="488632"/>
            <a:chOff x="0" y="0"/>
            <a:chExt cx="800100" cy="651510"/>
          </a:xfrm>
        </p:grpSpPr>
        <p:sp>
          <p:nvSpPr>
            <p:cNvPr id="18" name="Freeform 18"/>
            <p:cNvSpPr/>
            <p:nvPr/>
          </p:nvSpPr>
          <p:spPr>
            <a:xfrm>
              <a:off x="50800" y="50800"/>
              <a:ext cx="699770" cy="551180"/>
            </a:xfrm>
            <a:custGeom>
              <a:avLst/>
              <a:gdLst/>
              <a:ahLst/>
              <a:cxnLst/>
              <a:rect l="l" t="t" r="r" b="b"/>
              <a:pathLst>
                <a:path w="699770" h="551180">
                  <a:moveTo>
                    <a:pt x="568960" y="528320"/>
                  </a:moveTo>
                  <a:cubicBezTo>
                    <a:pt x="137160" y="162560"/>
                    <a:pt x="87630" y="166370"/>
                    <a:pt x="57150" y="151130"/>
                  </a:cubicBezTo>
                  <a:cubicBezTo>
                    <a:pt x="38100" y="143510"/>
                    <a:pt x="25400" y="135890"/>
                    <a:pt x="15240" y="123190"/>
                  </a:cubicBezTo>
                  <a:cubicBezTo>
                    <a:pt x="6350" y="111760"/>
                    <a:pt x="0" y="92710"/>
                    <a:pt x="0" y="77470"/>
                  </a:cubicBezTo>
                  <a:cubicBezTo>
                    <a:pt x="0" y="60960"/>
                    <a:pt x="5080" y="43180"/>
                    <a:pt x="16510" y="30480"/>
                  </a:cubicBezTo>
                  <a:cubicBezTo>
                    <a:pt x="30480" y="15240"/>
                    <a:pt x="62230" y="1270"/>
                    <a:pt x="82550" y="0"/>
                  </a:cubicBezTo>
                  <a:cubicBezTo>
                    <a:pt x="99060" y="0"/>
                    <a:pt x="115570" y="8890"/>
                    <a:pt x="128270" y="19050"/>
                  </a:cubicBezTo>
                  <a:cubicBezTo>
                    <a:pt x="139700" y="29210"/>
                    <a:pt x="151130" y="44450"/>
                    <a:pt x="153670" y="60960"/>
                  </a:cubicBezTo>
                  <a:cubicBezTo>
                    <a:pt x="156210" y="81280"/>
                    <a:pt x="146050" y="115570"/>
                    <a:pt x="133350" y="130810"/>
                  </a:cubicBezTo>
                  <a:cubicBezTo>
                    <a:pt x="123190" y="143510"/>
                    <a:pt x="106680" y="152400"/>
                    <a:pt x="90170" y="153670"/>
                  </a:cubicBezTo>
                  <a:cubicBezTo>
                    <a:pt x="69850" y="154940"/>
                    <a:pt x="35560" y="146050"/>
                    <a:pt x="21590" y="130810"/>
                  </a:cubicBezTo>
                  <a:cubicBezTo>
                    <a:pt x="6350" y="114300"/>
                    <a:pt x="0" y="80010"/>
                    <a:pt x="2540" y="60960"/>
                  </a:cubicBezTo>
                  <a:cubicBezTo>
                    <a:pt x="5080" y="44450"/>
                    <a:pt x="13970" y="27940"/>
                    <a:pt x="27940" y="17780"/>
                  </a:cubicBezTo>
                  <a:cubicBezTo>
                    <a:pt x="44450" y="6350"/>
                    <a:pt x="69850" y="0"/>
                    <a:pt x="99060" y="2540"/>
                  </a:cubicBezTo>
                  <a:cubicBezTo>
                    <a:pt x="147320" y="7620"/>
                    <a:pt x="217170" y="38100"/>
                    <a:pt x="287020" y="81280"/>
                  </a:cubicBezTo>
                  <a:cubicBezTo>
                    <a:pt x="398780" y="149860"/>
                    <a:pt x="627380" y="345440"/>
                    <a:pt x="676910" y="420370"/>
                  </a:cubicBezTo>
                  <a:cubicBezTo>
                    <a:pt x="694690" y="448310"/>
                    <a:pt x="699770" y="467360"/>
                    <a:pt x="697230" y="487680"/>
                  </a:cubicBezTo>
                  <a:cubicBezTo>
                    <a:pt x="695960" y="505460"/>
                    <a:pt x="683260" y="523240"/>
                    <a:pt x="669290" y="533400"/>
                  </a:cubicBezTo>
                  <a:cubicBezTo>
                    <a:pt x="656590" y="544830"/>
                    <a:pt x="635000" y="551180"/>
                    <a:pt x="618490" y="549910"/>
                  </a:cubicBezTo>
                  <a:cubicBezTo>
                    <a:pt x="601980" y="548640"/>
                    <a:pt x="568960" y="528320"/>
                    <a:pt x="568960" y="52832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918585" y="1036320"/>
            <a:ext cx="390525" cy="245745"/>
            <a:chOff x="0" y="0"/>
            <a:chExt cx="520700" cy="327660"/>
          </a:xfrm>
        </p:grpSpPr>
        <p:sp>
          <p:nvSpPr>
            <p:cNvPr id="20" name="Freeform 20"/>
            <p:cNvSpPr/>
            <p:nvPr/>
          </p:nvSpPr>
          <p:spPr>
            <a:xfrm>
              <a:off x="46990" y="48260"/>
              <a:ext cx="430530" cy="234950"/>
            </a:xfrm>
            <a:custGeom>
              <a:avLst/>
              <a:gdLst/>
              <a:ahLst/>
              <a:cxnLst/>
              <a:rect l="l" t="t" r="r" b="b"/>
              <a:pathLst>
                <a:path w="430530" h="234950">
                  <a:moveTo>
                    <a:pt x="325120" y="227330"/>
                  </a:moveTo>
                  <a:cubicBezTo>
                    <a:pt x="123190" y="160020"/>
                    <a:pt x="97790" y="165100"/>
                    <a:pt x="74930" y="160020"/>
                  </a:cubicBezTo>
                  <a:cubicBezTo>
                    <a:pt x="57150" y="156210"/>
                    <a:pt x="40640" y="151130"/>
                    <a:pt x="29210" y="140970"/>
                  </a:cubicBezTo>
                  <a:cubicBezTo>
                    <a:pt x="16510" y="130810"/>
                    <a:pt x="6350" y="113030"/>
                    <a:pt x="3810" y="97790"/>
                  </a:cubicBezTo>
                  <a:cubicBezTo>
                    <a:pt x="0" y="82550"/>
                    <a:pt x="1270" y="62230"/>
                    <a:pt x="10160" y="46990"/>
                  </a:cubicBezTo>
                  <a:cubicBezTo>
                    <a:pt x="20320" y="29210"/>
                    <a:pt x="49530" y="7620"/>
                    <a:pt x="68580" y="3810"/>
                  </a:cubicBezTo>
                  <a:cubicBezTo>
                    <a:pt x="85090" y="0"/>
                    <a:pt x="104140" y="5080"/>
                    <a:pt x="118110" y="12700"/>
                  </a:cubicBezTo>
                  <a:cubicBezTo>
                    <a:pt x="132080" y="20320"/>
                    <a:pt x="146050" y="34290"/>
                    <a:pt x="152400" y="49530"/>
                  </a:cubicBezTo>
                  <a:cubicBezTo>
                    <a:pt x="158750" y="63500"/>
                    <a:pt x="162560" y="83820"/>
                    <a:pt x="157480" y="99060"/>
                  </a:cubicBezTo>
                  <a:cubicBezTo>
                    <a:pt x="151130" y="119380"/>
                    <a:pt x="127000" y="146050"/>
                    <a:pt x="109220" y="154940"/>
                  </a:cubicBezTo>
                  <a:cubicBezTo>
                    <a:pt x="93980" y="162560"/>
                    <a:pt x="73660" y="161290"/>
                    <a:pt x="58420" y="157480"/>
                  </a:cubicBezTo>
                  <a:cubicBezTo>
                    <a:pt x="43180" y="152400"/>
                    <a:pt x="26670" y="142240"/>
                    <a:pt x="17780" y="128270"/>
                  </a:cubicBezTo>
                  <a:cubicBezTo>
                    <a:pt x="6350" y="110490"/>
                    <a:pt x="1270" y="74930"/>
                    <a:pt x="6350" y="55880"/>
                  </a:cubicBezTo>
                  <a:cubicBezTo>
                    <a:pt x="10160" y="39370"/>
                    <a:pt x="24130" y="24130"/>
                    <a:pt x="36830" y="15240"/>
                  </a:cubicBezTo>
                  <a:cubicBezTo>
                    <a:pt x="50800" y="6350"/>
                    <a:pt x="67310" y="3810"/>
                    <a:pt x="86360" y="2540"/>
                  </a:cubicBezTo>
                  <a:cubicBezTo>
                    <a:pt x="113030" y="1270"/>
                    <a:pt x="147320" y="5080"/>
                    <a:pt x="185420" y="13970"/>
                  </a:cubicBezTo>
                  <a:cubicBezTo>
                    <a:pt x="241300" y="26670"/>
                    <a:pt x="342900" y="59690"/>
                    <a:pt x="382270" y="83820"/>
                  </a:cubicBezTo>
                  <a:cubicBezTo>
                    <a:pt x="402590" y="96520"/>
                    <a:pt x="415290" y="105410"/>
                    <a:pt x="422910" y="120650"/>
                  </a:cubicBezTo>
                  <a:cubicBezTo>
                    <a:pt x="430530" y="139700"/>
                    <a:pt x="430530" y="175260"/>
                    <a:pt x="421640" y="193040"/>
                  </a:cubicBezTo>
                  <a:cubicBezTo>
                    <a:pt x="414020" y="209550"/>
                    <a:pt x="396240" y="223520"/>
                    <a:pt x="379730" y="228600"/>
                  </a:cubicBezTo>
                  <a:cubicBezTo>
                    <a:pt x="363220" y="234950"/>
                    <a:pt x="325120" y="227330"/>
                    <a:pt x="325120" y="22733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533900" y="592455"/>
            <a:ext cx="281940" cy="411480"/>
            <a:chOff x="0" y="0"/>
            <a:chExt cx="375920" cy="548640"/>
          </a:xfrm>
        </p:grpSpPr>
        <p:sp>
          <p:nvSpPr>
            <p:cNvPr id="22" name="Freeform 22"/>
            <p:cNvSpPr/>
            <p:nvPr/>
          </p:nvSpPr>
          <p:spPr>
            <a:xfrm>
              <a:off x="45720" y="49530"/>
              <a:ext cx="283210" cy="453390"/>
            </a:xfrm>
            <a:custGeom>
              <a:avLst/>
              <a:gdLst/>
              <a:ahLst/>
              <a:cxnLst/>
              <a:rect l="l" t="t" r="r" b="b"/>
              <a:pathLst>
                <a:path w="283210" h="453390">
                  <a:moveTo>
                    <a:pt x="11430" y="340360"/>
                  </a:moveTo>
                  <a:cubicBezTo>
                    <a:pt x="157480" y="12700"/>
                    <a:pt x="168910" y="7620"/>
                    <a:pt x="184150" y="3810"/>
                  </a:cubicBezTo>
                  <a:cubicBezTo>
                    <a:pt x="199390" y="0"/>
                    <a:pt x="218440" y="1270"/>
                    <a:pt x="232410" y="6350"/>
                  </a:cubicBezTo>
                  <a:cubicBezTo>
                    <a:pt x="247650" y="12700"/>
                    <a:pt x="261620" y="25400"/>
                    <a:pt x="269240" y="39370"/>
                  </a:cubicBezTo>
                  <a:cubicBezTo>
                    <a:pt x="276860" y="52070"/>
                    <a:pt x="283210" y="71120"/>
                    <a:pt x="279400" y="87630"/>
                  </a:cubicBezTo>
                  <a:cubicBezTo>
                    <a:pt x="275590" y="106680"/>
                    <a:pt x="256540" y="135890"/>
                    <a:pt x="237490" y="146050"/>
                  </a:cubicBezTo>
                  <a:cubicBezTo>
                    <a:pt x="219710" y="154940"/>
                    <a:pt x="184150" y="152400"/>
                    <a:pt x="166370" y="144780"/>
                  </a:cubicBezTo>
                  <a:cubicBezTo>
                    <a:pt x="151130" y="137160"/>
                    <a:pt x="139700" y="121920"/>
                    <a:pt x="133350" y="107950"/>
                  </a:cubicBezTo>
                  <a:cubicBezTo>
                    <a:pt x="127000" y="93980"/>
                    <a:pt x="125730" y="74930"/>
                    <a:pt x="128270" y="59690"/>
                  </a:cubicBezTo>
                  <a:cubicBezTo>
                    <a:pt x="132080" y="44450"/>
                    <a:pt x="142240" y="27940"/>
                    <a:pt x="154940" y="17780"/>
                  </a:cubicBezTo>
                  <a:cubicBezTo>
                    <a:pt x="166370" y="8890"/>
                    <a:pt x="185420" y="1270"/>
                    <a:pt x="200660" y="1270"/>
                  </a:cubicBezTo>
                  <a:cubicBezTo>
                    <a:pt x="215900" y="0"/>
                    <a:pt x="234950" y="3810"/>
                    <a:pt x="247650" y="15240"/>
                  </a:cubicBezTo>
                  <a:cubicBezTo>
                    <a:pt x="262890" y="27940"/>
                    <a:pt x="278130" y="48260"/>
                    <a:pt x="279400" y="78740"/>
                  </a:cubicBezTo>
                  <a:cubicBezTo>
                    <a:pt x="283210" y="146050"/>
                    <a:pt x="184150" y="355600"/>
                    <a:pt x="147320" y="408940"/>
                  </a:cubicBezTo>
                  <a:cubicBezTo>
                    <a:pt x="133350" y="429260"/>
                    <a:pt x="123190" y="439420"/>
                    <a:pt x="107950" y="445770"/>
                  </a:cubicBezTo>
                  <a:cubicBezTo>
                    <a:pt x="92710" y="452120"/>
                    <a:pt x="69850" y="453390"/>
                    <a:pt x="53340" y="447040"/>
                  </a:cubicBezTo>
                  <a:cubicBezTo>
                    <a:pt x="35560" y="439420"/>
                    <a:pt x="11430" y="414020"/>
                    <a:pt x="5080" y="394970"/>
                  </a:cubicBezTo>
                  <a:cubicBezTo>
                    <a:pt x="0" y="378460"/>
                    <a:pt x="11430" y="340360"/>
                    <a:pt x="11430" y="3403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932855" y="7182245"/>
            <a:ext cx="2718495" cy="136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7936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Vy</a:t>
            </a:r>
            <a:r>
              <a:rPr lang="en-US" sz="7936" dirty="0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</a:t>
            </a:r>
            <a:r>
              <a:rPr lang="en-US" sz="7936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Khôi</a:t>
            </a:r>
            <a:endParaRPr lang="en-US" sz="7936" dirty="0">
              <a:solidFill>
                <a:srgbClr val="0983C7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2583127" y="7419250"/>
            <a:ext cx="4494461" cy="1227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E669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Chấn</a:t>
            </a:r>
            <a:r>
              <a:rPr lang="en-US" sz="6600" b="1" dirty="0">
                <a:solidFill>
                  <a:srgbClr val="E669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  <a:r>
              <a:rPr lang="en-US" sz="6600" b="1" dirty="0" err="1">
                <a:solidFill>
                  <a:srgbClr val="E669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Phong</a:t>
            </a:r>
            <a:endParaRPr lang="en-US" sz="6600" b="1" dirty="0">
              <a:solidFill>
                <a:srgbClr val="E6690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38" name="Picture 37" descr="A group of children holding plates of food&#10;&#10;Description automatically generated">
            <a:extLst>
              <a:ext uri="{FF2B5EF4-FFF2-40B4-BE49-F238E27FC236}">
                <a16:creationId xmlns:a16="http://schemas.microsoft.com/office/drawing/2014/main" id="{2D5F9C29-0BBA-4FB4-869D-67AA246CE9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3" t="18072" r="40713" b="35659"/>
          <a:stretch/>
        </p:blipFill>
        <p:spPr>
          <a:xfrm rot="21210561">
            <a:off x="7556671" y="4146420"/>
            <a:ext cx="4020935" cy="460919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FA9E53D-6427-4030-8F68-411F1F303E69}"/>
              </a:ext>
            </a:extLst>
          </p:cNvPr>
          <p:cNvSpPr txBox="1"/>
          <p:nvPr/>
        </p:nvSpPr>
        <p:spPr>
          <a:xfrm>
            <a:off x="156033" y="-70579"/>
            <a:ext cx="1130855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Team </a:t>
            </a:r>
            <a:r>
              <a:rPr lang="en-US" sz="66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đẹp</a:t>
            </a:r>
            <a:r>
              <a:rPr lang="en-US" sz="66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trai</a:t>
            </a:r>
            <a:endParaRPr lang="en-US" sz="6600" dirty="0">
              <a:solidFill>
                <a:srgbClr val="00B05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4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( </a:t>
            </a:r>
            <a:r>
              <a:rPr lang="en-US" sz="44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cực</a:t>
            </a:r>
            <a:r>
              <a:rPr lang="en-US" sz="44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tham</a:t>
            </a:r>
            <a:r>
              <a:rPr lang="en-US" sz="44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gia</a:t>
            </a:r>
            <a:r>
              <a:rPr lang="en-US" sz="44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các</a:t>
            </a:r>
            <a:r>
              <a:rPr lang="en-US" sz="44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thí</a:t>
            </a:r>
            <a:r>
              <a:rPr lang="en-US" sz="44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nghiệm</a:t>
            </a:r>
            <a:r>
              <a:rPr lang="en-US" sz="44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khoa </a:t>
            </a:r>
            <a:r>
              <a:rPr lang="en-US" sz="44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)</a:t>
            </a:r>
            <a:endParaRPr lang="en-US" sz="2000" dirty="0">
              <a:solidFill>
                <a:srgbClr val="00B05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45" name="Picture 44" descr="A child smiling for the camera&#10;&#10;Description automatically generated">
            <a:extLst>
              <a:ext uri="{FF2B5EF4-FFF2-40B4-BE49-F238E27FC236}">
                <a16:creationId xmlns:a16="http://schemas.microsoft.com/office/drawing/2014/main" id="{3E8F68AD-ECD9-4330-B53E-4A248452A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808">
            <a:off x="2699473" y="3018548"/>
            <a:ext cx="4059172" cy="5479427"/>
          </a:xfrm>
          <a:prstGeom prst="rect">
            <a:avLst/>
          </a:prstGeom>
        </p:spPr>
      </p:pic>
      <p:sp>
        <p:nvSpPr>
          <p:cNvPr id="46" name="TextBox 27">
            <a:extLst>
              <a:ext uri="{FF2B5EF4-FFF2-40B4-BE49-F238E27FC236}">
                <a16:creationId xmlns:a16="http://schemas.microsoft.com/office/drawing/2014/main" id="{F9ECA4B5-A742-4563-A05D-0A67666C28D5}"/>
              </a:ext>
            </a:extLst>
          </p:cNvPr>
          <p:cNvSpPr txBox="1"/>
          <p:nvPr/>
        </p:nvSpPr>
        <p:spPr>
          <a:xfrm>
            <a:off x="2074655" y="8242579"/>
            <a:ext cx="3882628" cy="13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6500" b="1" dirty="0" err="1">
                <a:solidFill>
                  <a:srgbClr val="00B05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Phúc</a:t>
            </a:r>
            <a:r>
              <a:rPr lang="en-US" sz="6500" b="1" dirty="0">
                <a:solidFill>
                  <a:srgbClr val="00B05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</a:t>
            </a:r>
            <a:r>
              <a:rPr lang="en-US" sz="6500" b="1" dirty="0" err="1">
                <a:solidFill>
                  <a:srgbClr val="00B05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Khang</a:t>
            </a:r>
            <a:endParaRPr lang="en-US" sz="6500" b="1" dirty="0">
              <a:solidFill>
                <a:srgbClr val="00B050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47" name="TextBox 27">
            <a:extLst>
              <a:ext uri="{FF2B5EF4-FFF2-40B4-BE49-F238E27FC236}">
                <a16:creationId xmlns:a16="http://schemas.microsoft.com/office/drawing/2014/main" id="{8C4ED003-D8FF-48B6-9333-B61BAF8AFC06}"/>
              </a:ext>
            </a:extLst>
          </p:cNvPr>
          <p:cNvSpPr txBox="1"/>
          <p:nvPr/>
        </p:nvSpPr>
        <p:spPr>
          <a:xfrm>
            <a:off x="6722196" y="8963229"/>
            <a:ext cx="7070004" cy="1344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Minh </a:t>
            </a:r>
            <a:r>
              <a:rPr lang="en-US" sz="7200" b="1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Phát</a:t>
            </a:r>
            <a:endParaRPr lang="en-US" sz="7200" b="1" dirty="0">
              <a:solidFill>
                <a:srgbClr val="0983C7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pic>
        <p:nvPicPr>
          <p:cNvPr id="48" name="Picture 47" descr="A child wearing a garment&#10;&#10;Description automatically generated">
            <a:extLst>
              <a:ext uri="{FF2B5EF4-FFF2-40B4-BE49-F238E27FC236}">
                <a16:creationId xmlns:a16="http://schemas.microsoft.com/office/drawing/2014/main" id="{E796D6D1-94CA-4314-A1B2-BE65BF5A96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1667" r="31066" b="17857"/>
          <a:stretch/>
        </p:blipFill>
        <p:spPr>
          <a:xfrm rot="236416">
            <a:off x="12101092" y="2423859"/>
            <a:ext cx="4410071" cy="5187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5">
            <a:extLst>
              <a:ext uri="{FF2B5EF4-FFF2-40B4-BE49-F238E27FC236}">
                <a16:creationId xmlns:a16="http://schemas.microsoft.com/office/drawing/2014/main" id="{1D5B2DFC-1B01-460C-9C3F-20BB4A991666}"/>
              </a:ext>
            </a:extLst>
          </p:cNvPr>
          <p:cNvSpPr txBox="1"/>
          <p:nvPr/>
        </p:nvSpPr>
        <p:spPr>
          <a:xfrm>
            <a:off x="2482258" y="7841044"/>
            <a:ext cx="3871120" cy="1344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Anh </a:t>
            </a:r>
            <a:r>
              <a:rPr lang="en-US" sz="7200" b="1" dirty="0" err="1">
                <a:solidFill>
                  <a:srgbClr val="C0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Thư</a:t>
            </a:r>
            <a:endParaRPr lang="en-US" sz="7200" b="1" dirty="0">
              <a:solidFill>
                <a:srgbClr val="C00000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BEB05C31-C2FF-4753-B6CB-3D0CE4DB774B}"/>
              </a:ext>
            </a:extLst>
          </p:cNvPr>
          <p:cNvSpPr txBox="1"/>
          <p:nvPr/>
        </p:nvSpPr>
        <p:spPr>
          <a:xfrm>
            <a:off x="7117915" y="8401981"/>
            <a:ext cx="4436646" cy="1344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00B05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Ngọc</a:t>
            </a:r>
            <a:r>
              <a:rPr lang="en-US" sz="7200" b="1" dirty="0">
                <a:solidFill>
                  <a:srgbClr val="00B05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Hân</a:t>
            </a:r>
            <a:endParaRPr lang="en-US" sz="7200" b="1" dirty="0">
              <a:solidFill>
                <a:srgbClr val="00B050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21" name="TextBox 35">
            <a:extLst>
              <a:ext uri="{FF2B5EF4-FFF2-40B4-BE49-F238E27FC236}">
                <a16:creationId xmlns:a16="http://schemas.microsoft.com/office/drawing/2014/main" id="{5D84312E-87EB-4EDC-A293-4602917F7382}"/>
              </a:ext>
            </a:extLst>
          </p:cNvPr>
          <p:cNvSpPr txBox="1"/>
          <p:nvPr/>
        </p:nvSpPr>
        <p:spPr>
          <a:xfrm>
            <a:off x="12710213" y="7255435"/>
            <a:ext cx="3919558" cy="1344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Gia </a:t>
            </a:r>
            <a:r>
              <a:rPr lang="en-US" sz="6600" b="1" dirty="0" err="1">
                <a:solidFill>
                  <a:srgbClr val="FF00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Hân</a:t>
            </a:r>
            <a:endParaRPr lang="en-US" sz="6600" b="1" dirty="0">
              <a:solidFill>
                <a:srgbClr val="FF0000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pic>
        <p:nvPicPr>
          <p:cNvPr id="23" name="Picture 22" descr="A child holding a box in front of a christmas tree&#10;&#10;Description automatically generated">
            <a:extLst>
              <a:ext uri="{FF2B5EF4-FFF2-40B4-BE49-F238E27FC236}">
                <a16:creationId xmlns:a16="http://schemas.microsoft.com/office/drawing/2014/main" id="{6F6048FF-6B36-4684-AC27-C5F5861BD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0" t="27778" r="23859" b="32385"/>
          <a:stretch/>
        </p:blipFill>
        <p:spPr>
          <a:xfrm rot="226839">
            <a:off x="12027117" y="1634015"/>
            <a:ext cx="4427328" cy="5464085"/>
          </a:xfrm>
          <a:prstGeom prst="rect">
            <a:avLst/>
          </a:prstGeom>
        </p:spPr>
      </p:pic>
      <p:pic>
        <p:nvPicPr>
          <p:cNvPr id="25" name="Picture 24" descr="A child in a garment&#10;&#10;Description automatically generated">
            <a:extLst>
              <a:ext uri="{FF2B5EF4-FFF2-40B4-BE49-F238E27FC236}">
                <a16:creationId xmlns:a16="http://schemas.microsoft.com/office/drawing/2014/main" id="{96927934-76C3-4663-ACF1-735A253F8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8" r="59221" b="4791"/>
          <a:stretch/>
        </p:blipFill>
        <p:spPr>
          <a:xfrm rot="308343">
            <a:off x="2708826" y="2159059"/>
            <a:ext cx="3892957" cy="5233536"/>
          </a:xfrm>
          <a:prstGeom prst="rect">
            <a:avLst/>
          </a:prstGeom>
        </p:spPr>
      </p:pic>
      <p:pic>
        <p:nvPicPr>
          <p:cNvPr id="27" name="Picture 26" descr="A child in a green dress holding flowers&#10;&#10;Description automatically generated">
            <a:extLst>
              <a:ext uri="{FF2B5EF4-FFF2-40B4-BE49-F238E27FC236}">
                <a16:creationId xmlns:a16="http://schemas.microsoft.com/office/drawing/2014/main" id="{DA098DBA-8487-40B0-885C-D0815547CB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7" t="13387" r="27618" b="14702"/>
          <a:stretch/>
        </p:blipFill>
        <p:spPr>
          <a:xfrm rot="21291191">
            <a:off x="7525353" y="3542239"/>
            <a:ext cx="3959961" cy="483263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055935" y="201058"/>
            <a:ext cx="11762269" cy="1933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80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Team </a:t>
            </a:r>
            <a:r>
              <a:rPr lang="en-US" sz="80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xinhgái</a:t>
            </a:r>
            <a:br>
              <a:rPr lang="en-US" sz="88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</a:br>
            <a:r>
              <a:rPr lang="en-US" sz="48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( </a:t>
            </a:r>
            <a:r>
              <a:rPr lang="en-US" sz="48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Hát</a:t>
            </a:r>
            <a:r>
              <a:rPr lang="en-US" sz="48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hay </a:t>
            </a:r>
            <a:r>
              <a:rPr lang="en-US" sz="48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múa</a:t>
            </a:r>
            <a:r>
              <a:rPr lang="en-US" sz="48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800" dirty="0" err="1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đẹp</a:t>
            </a:r>
            <a:r>
              <a:rPr lang="en-US" sz="4800" dirty="0">
                <a:solidFill>
                  <a:srgbClr val="C61E30"/>
                </a:solidFill>
                <a:latin typeface="Lobster"/>
                <a:ea typeface="Lobster"/>
                <a:cs typeface="Lobster"/>
                <a:sym typeface="Lobster"/>
              </a:rPr>
              <a:t>)</a:t>
            </a:r>
            <a:endParaRPr lang="en-US" sz="8800" dirty="0">
              <a:solidFill>
                <a:srgbClr val="C61E3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  <p:extLst>
      <p:ext uri="{BB962C8B-B14F-4D97-AF65-F5344CB8AC3E}">
        <p14:creationId xmlns:p14="http://schemas.microsoft.com/office/powerpoint/2010/main" val="14010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575FD4E-C64C-416D-84F4-FF235BED9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634" y="1727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ED7723-E0CB-4979-A749-D6E746C8E513}"/>
              </a:ext>
            </a:extLst>
          </p:cNvPr>
          <p:cNvSpPr txBox="1"/>
          <p:nvPr/>
        </p:nvSpPr>
        <p:spPr>
          <a:xfrm>
            <a:off x="3733800" y="275359"/>
            <a:ext cx="11734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Team </a:t>
            </a:r>
            <a:r>
              <a:rPr lang="en-US" sz="6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mạnh</a:t>
            </a:r>
            <a:r>
              <a:rPr lang="en-US" sz="6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mẽ</a:t>
            </a:r>
            <a:endParaRPr lang="en-US" sz="6000" dirty="0">
              <a:solidFill>
                <a:srgbClr val="00B05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(</a:t>
            </a:r>
            <a:r>
              <a:rPr lang="en-US" sz="4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phong</a:t>
            </a: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cách</a:t>
            </a: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sáng</a:t>
            </a: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tạo</a:t>
            </a: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học</a:t>
            </a: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nhiệt</a:t>
            </a: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tình</a:t>
            </a: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chơi</a:t>
            </a: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hết</a:t>
            </a: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mình</a:t>
            </a:r>
            <a:r>
              <a:rPr lang="en-US" sz="4000" dirty="0">
                <a:solidFill>
                  <a:srgbClr val="00B050"/>
                </a:solidFill>
                <a:latin typeface="Lobster"/>
                <a:ea typeface="Lobster"/>
                <a:cs typeface="Lobster"/>
                <a:sym typeface="Lobster"/>
              </a:rPr>
              <a:t>) </a:t>
            </a:r>
            <a:endParaRPr lang="en-US" dirty="0">
              <a:solidFill>
                <a:srgbClr val="00B05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" name="Picture 13" descr="A child wearing glasses and holding up his hand&#10;&#10;Description automatically generated">
            <a:extLst>
              <a:ext uri="{FF2B5EF4-FFF2-40B4-BE49-F238E27FC236}">
                <a16:creationId xmlns:a16="http://schemas.microsoft.com/office/drawing/2014/main" id="{6618DF60-F49E-4398-944D-6B559B75D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3" y="3431005"/>
            <a:ext cx="3986841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child holding a bowl of food&#10;&#10;Description automatically generated">
            <a:extLst>
              <a:ext uri="{FF2B5EF4-FFF2-40B4-BE49-F238E27FC236}">
                <a16:creationId xmlns:a16="http://schemas.microsoft.com/office/drawing/2014/main" id="{CA334E43-AFDD-4505-B0DB-307B9E20E9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2"/>
          <a:stretch/>
        </p:blipFill>
        <p:spPr>
          <a:xfrm>
            <a:off x="6602860" y="2481632"/>
            <a:ext cx="4265523" cy="4655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35">
            <a:extLst>
              <a:ext uri="{FF2B5EF4-FFF2-40B4-BE49-F238E27FC236}">
                <a16:creationId xmlns:a16="http://schemas.microsoft.com/office/drawing/2014/main" id="{0E19768C-D81F-4840-85AA-C14AAF6EAB2D}"/>
              </a:ext>
            </a:extLst>
          </p:cNvPr>
          <p:cNvSpPr txBox="1"/>
          <p:nvPr/>
        </p:nvSpPr>
        <p:spPr>
          <a:xfrm>
            <a:off x="1670396" y="8789966"/>
            <a:ext cx="3839319" cy="13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Tuấn</a:t>
            </a:r>
            <a:r>
              <a:rPr lang="en-US" sz="6600" b="1" dirty="0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</a:t>
            </a:r>
            <a:r>
              <a:rPr lang="en-US" sz="6600" b="1" dirty="0" err="1">
                <a:solidFill>
                  <a:srgbClr val="0983C7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Đạt</a:t>
            </a:r>
            <a:endParaRPr lang="en-US" sz="6600" b="1" dirty="0">
              <a:solidFill>
                <a:srgbClr val="0983C7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8DA64E38-5E4B-4B9A-8E46-0BCD2CB251FE}"/>
              </a:ext>
            </a:extLst>
          </p:cNvPr>
          <p:cNvSpPr txBox="1"/>
          <p:nvPr/>
        </p:nvSpPr>
        <p:spPr>
          <a:xfrm>
            <a:off x="11637727" y="8617160"/>
            <a:ext cx="5258255" cy="1344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1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537929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Văn</a:t>
            </a:r>
            <a:r>
              <a:rPr lang="en-US" sz="6600" b="1" dirty="0">
                <a:solidFill>
                  <a:srgbClr val="537929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 </a:t>
            </a:r>
            <a:r>
              <a:rPr lang="en-US" sz="6600" b="1" dirty="0" err="1">
                <a:solidFill>
                  <a:srgbClr val="537929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Bách</a:t>
            </a:r>
            <a:endParaRPr lang="en-US" sz="6600" b="1" dirty="0">
              <a:solidFill>
                <a:srgbClr val="537929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25" name="TextBox 37">
            <a:extLst>
              <a:ext uri="{FF2B5EF4-FFF2-40B4-BE49-F238E27FC236}">
                <a16:creationId xmlns:a16="http://schemas.microsoft.com/office/drawing/2014/main" id="{E3090571-76F4-452F-8918-8983F3CD3B51}"/>
              </a:ext>
            </a:extLst>
          </p:cNvPr>
          <p:cNvSpPr txBox="1"/>
          <p:nvPr/>
        </p:nvSpPr>
        <p:spPr>
          <a:xfrm>
            <a:off x="7193764" y="8677973"/>
            <a:ext cx="4096345" cy="1215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3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E669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Minh </a:t>
            </a:r>
            <a:r>
              <a:rPr lang="en-US" sz="6000" b="1" dirty="0" err="1">
                <a:solidFill>
                  <a:srgbClr val="E66900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Đức</a:t>
            </a:r>
            <a:endParaRPr lang="en-US" sz="6000" b="1" dirty="0">
              <a:solidFill>
                <a:srgbClr val="E66900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pic>
        <p:nvPicPr>
          <p:cNvPr id="26" name="Picture 25" descr="A child smiling at the camera&#10;&#10;Description automatically generated">
            <a:extLst>
              <a:ext uri="{FF2B5EF4-FFF2-40B4-BE49-F238E27FC236}">
                <a16:creationId xmlns:a16="http://schemas.microsoft.com/office/drawing/2014/main" id="{53AA5E9F-9207-4120-ACC5-4B344C164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777" y="3944823"/>
            <a:ext cx="4505509" cy="489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</TotalTime>
  <Words>191</Words>
  <Application>Microsoft Office PowerPoint</Application>
  <PresentationFormat>Custom</PresentationFormat>
  <Paragraphs>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One Little Font</vt:lpstr>
      <vt:lpstr>Dancing Script</vt:lpstr>
      <vt:lpstr>Romman</vt:lpstr>
      <vt:lpstr>Arial Black</vt:lpstr>
      <vt:lpstr>Amasis MT Pro Black</vt:lpstr>
      <vt:lpstr>Bobby Jones Soft</vt:lpstr>
      <vt:lpstr>Lobster</vt:lpstr>
      <vt:lpstr>Birthstone Bounce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Chuyến xe</dc:title>
  <dc:creator>HP</dc:creator>
  <cp:lastModifiedBy>MinhThangPC.VN</cp:lastModifiedBy>
  <cp:revision>35</cp:revision>
  <dcterms:created xsi:type="dcterms:W3CDTF">2006-08-16T00:00:00Z</dcterms:created>
  <dcterms:modified xsi:type="dcterms:W3CDTF">2025-06-16T05:36:15Z</dcterms:modified>
  <dc:identifier>DAGmKsrU5lk</dc:identifier>
</cp:coreProperties>
</file>