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116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mka1201n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765"/>
            <a:ext cx="12344400" cy="6815138"/>
          </a:xfrm>
          <a:prstGeom prst="rect">
            <a:avLst/>
          </a:prstGeom>
          <a:noFill/>
        </p:spPr>
      </p:pic>
      <p:sp>
        <p:nvSpPr>
          <p:cNvPr id="3075" name="WordArt 8"/>
          <p:cNvSpPr>
            <a:spLocks noChangeArrowheads="1" noChangeShapeType="1" noTextEdit="1"/>
          </p:cNvSpPr>
          <p:nvPr/>
        </p:nvSpPr>
        <p:spPr bwMode="auto">
          <a:xfrm>
            <a:off x="316524" y="319084"/>
            <a:ext cx="3645876" cy="2743501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MN GIANG BIÊN</a:t>
            </a:r>
          </a:p>
        </p:txBody>
      </p:sp>
      <p:sp>
        <p:nvSpPr>
          <p:cNvPr id="3076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909637" y="1794804"/>
            <a:ext cx="244792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MẦM NON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GIANG BIÊN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2209800" y="2132014"/>
            <a:ext cx="792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Times New Roman" pitchFamily="18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b="1">
              <a:latin typeface="Times New Roman" pitchFamily="18" charset="0"/>
              <a:cs typeface="Arial" charset="0"/>
            </a:endParaRP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5469915" y="537370"/>
            <a:ext cx="6405561" cy="1089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Bé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Vui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4876800" y="2209801"/>
            <a:ext cx="4876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2971800" y="2914055"/>
            <a:ext cx="746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Đề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ĐếmTrên đối tượng trong phạm vi 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</a:t>
            </a:r>
            <a:endParaRPr lang="vi-VN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và đếm theo khả năng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3200400" y="4948655"/>
            <a:ext cx="5943600" cy="1266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GVTH: 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Nguyễn Thị Thường – Nguyễn Minh Yến</a:t>
            </a:r>
            <a:endParaRPr lang="vi-VN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Năm Học: 20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24 - 2025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6" grpId="0" animBg="1"/>
      <p:bldP spid="3076" grpId="1" animBg="1"/>
      <p:bldP spid="3076" grpId="2" animBg="1"/>
      <p:bldP spid="911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447800" y="22305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326163" y="0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279922" y="5852026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146594" y="5779515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1158185" y="135559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68337" y="2021156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263" y="1628203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2895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4267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4267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2895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5638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5638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7315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2590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6477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667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7391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230065" y="-162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128557" y="6025238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231964" y="5919679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1005787" y="146695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39500" y="20097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871" y="1982724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7315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590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6477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667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7391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2895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5638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4343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4267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2819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5867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260116" y="-2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156167" y="5992968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231964" y="5864418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1292941" y="14786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20500" y="2045493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45493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7315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590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6477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667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7391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743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486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743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486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505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953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91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114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351632" y="129834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085828" y="5811704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451370" y="5811705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1230283" y="14669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64876" y="1821546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2324" y="2038350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5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9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7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7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0100" y="4914900"/>
            <a:ext cx="1866900" cy="186690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AEED5E-1177-4015-153C-ECC2EBBCD17F}"/>
              </a:ext>
            </a:extLst>
          </p:cNvPr>
          <p:cNvSpPr txBox="1"/>
          <p:nvPr/>
        </p:nvSpPr>
        <p:spPr>
          <a:xfrm>
            <a:off x="7499594" y="4975642"/>
            <a:ext cx="47645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9</a:t>
            </a:r>
            <a:endParaRPr lang="en-US" sz="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230067" y="33550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086150" y="5963151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255381" y="554957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0993217" y="146695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03585" y="2263141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050" y="1875217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1" y="914401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3505201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4800601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3429001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1" y="3505201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914401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914401"/>
            <a:ext cx="1743075" cy="1133475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C4A685-5951-033E-1D7E-98827BEBEB3F}"/>
              </a:ext>
            </a:extLst>
          </p:cNvPr>
          <p:cNvSpPr txBox="1"/>
          <p:nvPr/>
        </p:nvSpPr>
        <p:spPr>
          <a:xfrm>
            <a:off x="7790447" y="4836660"/>
            <a:ext cx="47645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10</a:t>
            </a:r>
            <a:endParaRPr lang="en-US" sz="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326163" y="45426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0898923" y="5947873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231964" y="5649108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0602512" y="146696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91900" y="2205038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838" y="1702593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5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9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7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7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0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230064" y="1622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11008211" y="58027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380446" y="5723245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10892801" y="79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87162" y="2085976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917" y="2051160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1" y="914401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3505201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4800601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3429001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1" y="3505201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1" y="2209801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1" y="914401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1" y="914401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371600" y="1143000"/>
            <a:ext cx="92202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1.Ổn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định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tổ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chức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Vui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đến</a:t>
            </a:r>
            <a:r>
              <a:rPr lang="en-US" sz="66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66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trường</a:t>
            </a:r>
            <a:r>
              <a:rPr lang="en-US" sz="6600" dirty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66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63000" y="609601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609601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257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1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2057400" y="1066801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63000" y="609601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609601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257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086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2362200"/>
            <a:ext cx="3390900" cy="30480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362200"/>
            <a:ext cx="3390900" cy="304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991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447800"/>
            <a:ext cx="2552700" cy="24765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371600"/>
            <a:ext cx="2552700" cy="2476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495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447800"/>
            <a:ext cx="2552700" cy="2476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1" y="1590676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1" y="1590676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029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1676" y="1743076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15276" y="174307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1676401"/>
            <a:ext cx="1685925" cy="16859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2326" y="1792706"/>
            <a:ext cx="1533525" cy="15335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46697" y="1848854"/>
            <a:ext cx="1533524" cy="153352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895850" y="3436074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6575" y="1828801"/>
            <a:ext cx="1533524" cy="1533524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8251" y="1714055"/>
            <a:ext cx="1685925" cy="1685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499" y="-73432"/>
            <a:ext cx="121158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929898" y="981675"/>
            <a:ext cx="8467001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6600CC"/>
                </a:solidFill>
              </a:rPr>
              <a:t>Dạy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trẻ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đếm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trên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đối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tượng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trong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phạm</a:t>
            </a:r>
            <a:r>
              <a:rPr lang="en-US" sz="4400" b="1" dirty="0">
                <a:solidFill>
                  <a:srgbClr val="6600CC"/>
                </a:solidFill>
              </a:rPr>
              <a:t> vi 10 </a:t>
            </a:r>
            <a:r>
              <a:rPr lang="en-US" sz="4400" b="1" dirty="0" err="1">
                <a:solidFill>
                  <a:srgbClr val="6600CC"/>
                </a:solidFill>
              </a:rPr>
              <a:t>và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đếm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theo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khả</a:t>
            </a:r>
            <a:r>
              <a:rPr lang="en-US" sz="4400" b="1" dirty="0">
                <a:solidFill>
                  <a:srgbClr val="6600CC"/>
                </a:solidFill>
              </a:rPr>
              <a:t> </a:t>
            </a:r>
            <a:r>
              <a:rPr lang="en-US" sz="4400" b="1" dirty="0" err="1">
                <a:solidFill>
                  <a:srgbClr val="6600CC"/>
                </a:solidFill>
              </a:rPr>
              <a:t>năng</a:t>
            </a:r>
            <a:endParaRPr lang="en-US" sz="44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230066" y="1622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11112001" y="588687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308165" y="5714343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11237904" y="324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522369" y="1989138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5012" y="2040646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99</Words>
  <Application>Microsoft Office PowerPoint</Application>
  <PresentationFormat>Widescreen</PresentationFormat>
  <Paragraphs>29</Paragraphs>
  <Slides>16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Times New Roman</vt:lpstr>
      <vt:lpstr>VNI-Auchon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MinhThangPC.VN</cp:lastModifiedBy>
  <cp:revision>15</cp:revision>
  <dcterms:created xsi:type="dcterms:W3CDTF">2016-03-30T01:58:31Z</dcterms:created>
  <dcterms:modified xsi:type="dcterms:W3CDTF">2025-06-16T00:31:28Z</dcterms:modified>
</cp:coreProperties>
</file>