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2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8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0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6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8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2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0E72-BD14-4B79-BCDF-5A6217EA917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0E72-BD14-4B79-BCDF-5A6217EA9179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EB7A-9C32-42D0-8FF7-CF2055C6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1608" y="0"/>
            <a:ext cx="4055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Giang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0011" y="1159098"/>
            <a:ext cx="898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CẢM KỸ NĂNG XÃ HỘI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9403" y="1892000"/>
            <a:ext cx="935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BỎ RÁC ĐÚNG NƠI QUY ĐỊNH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5427" y="2981264"/>
            <a:ext cx="5653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20 - 25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Yến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7387" y="6139262"/>
            <a:ext cx="297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2025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552FD2-14B4-5330-80CD-A7373D2EA5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19" y="416558"/>
            <a:ext cx="591381" cy="59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6839" y="296214"/>
            <a:ext cx="5074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ú Cuộ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846" y="0"/>
            <a:ext cx="398585" cy="398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067" y="1958213"/>
            <a:ext cx="9343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7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4000" r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8584" y="149667"/>
            <a:ext cx="6658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1528" y="244698"/>
            <a:ext cx="8744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6847" y="1574576"/>
            <a:ext cx="588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491" y="210062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995" y="2405848"/>
            <a:ext cx="935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123" y="1138219"/>
            <a:ext cx="6851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 XEM AI NHANH”</a:t>
            </a:r>
          </a:p>
        </p:txBody>
      </p:sp>
      <p:pic>
        <p:nvPicPr>
          <p:cNvPr id="2" name="điều đó tùy thuộc hành động của bạ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1891" y="106055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995" y="2918466"/>
            <a:ext cx="935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91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0652" y="562708"/>
            <a:ext cx="5641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hông Xả R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82" y="2579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217</Words>
  <Application>Microsoft Office PowerPoint</Application>
  <PresentationFormat>Widescreen</PresentationFormat>
  <Paragraphs>22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21</cp:revision>
  <dcterms:created xsi:type="dcterms:W3CDTF">2019-10-29T09:23:00Z</dcterms:created>
  <dcterms:modified xsi:type="dcterms:W3CDTF">2025-06-16T05:53:01Z</dcterms:modified>
</cp:coreProperties>
</file>