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9" r:id="rId2"/>
    <p:sldMasterId id="2147483711" r:id="rId3"/>
    <p:sldMasterId id="2147483723" r:id="rId4"/>
    <p:sldMasterId id="2147483748" r:id="rId5"/>
    <p:sldMasterId id="2147483760" r:id="rId6"/>
    <p:sldMasterId id="2147483772" r:id="rId7"/>
  </p:sldMasterIdLst>
  <p:notesMasterIdLst>
    <p:notesMasterId r:id="rId21"/>
  </p:notesMasterIdLst>
  <p:sldIdLst>
    <p:sldId id="359" r:id="rId8"/>
    <p:sldId id="361" r:id="rId9"/>
    <p:sldId id="363" r:id="rId10"/>
    <p:sldId id="362" r:id="rId11"/>
    <p:sldId id="364" r:id="rId12"/>
    <p:sldId id="366" r:id="rId13"/>
    <p:sldId id="371" r:id="rId14"/>
    <p:sldId id="379" r:id="rId15"/>
    <p:sldId id="373" r:id="rId16"/>
    <p:sldId id="377" r:id="rId17"/>
    <p:sldId id="378" r:id="rId18"/>
    <p:sldId id="345" r:id="rId19"/>
    <p:sldId id="380" r:id="rId20"/>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C1FFC0"/>
    <a:srgbClr val="AF2B5A"/>
    <a:srgbClr val="E8B6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1" autoAdjust="0"/>
    <p:restoredTop sz="94660"/>
  </p:normalViewPr>
  <p:slideViewPr>
    <p:cSldViewPr>
      <p:cViewPr varScale="1">
        <p:scale>
          <a:sx n="85" d="100"/>
          <a:sy n="85" d="100"/>
        </p:scale>
        <p:origin x="960" y="96"/>
      </p:cViewPr>
      <p:guideLst>
        <p:guide orient="horz" pos="2160"/>
        <p:guide pos="2880"/>
        <p:guide orient="horz" pos="162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7CEE42-03F9-4DF7-84F8-0D29998E3400}" type="datetimeFigureOut">
              <a:rPr lang="en-US" smtClean="0"/>
              <a:pPr/>
              <a:t>6/16/2025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D730F-32CA-402E-AFE3-8C83AA47A646}" type="slidenum">
              <a:rPr lang="en-US" smtClean="0"/>
              <a:pPr/>
              <a:t>‹#›</a:t>
            </a:fld>
            <a:endParaRPr lang="en-US"/>
          </a:p>
        </p:txBody>
      </p:sp>
    </p:spTree>
    <p:extLst>
      <p:ext uri="{BB962C8B-B14F-4D97-AF65-F5344CB8AC3E}">
        <p14:creationId xmlns:p14="http://schemas.microsoft.com/office/powerpoint/2010/main" val="217699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687CE5E-40CC-4F04-846E-73152D33EA1A}" type="slidenum">
              <a:rPr lang="en-US">
                <a:solidFill>
                  <a:prstClr val="black"/>
                </a:solidFill>
              </a:rPr>
              <a:pPr/>
              <a:t>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ED730F-32CA-402E-AFE3-8C83AA47A646}" type="slidenum">
              <a:rPr lang="en-US" smtClean="0"/>
              <a:pPr/>
              <a:t>5</a:t>
            </a:fld>
            <a:endParaRPr lang="en-US"/>
          </a:p>
        </p:txBody>
      </p:sp>
    </p:spTree>
    <p:extLst>
      <p:ext uri="{BB962C8B-B14F-4D97-AF65-F5344CB8AC3E}">
        <p14:creationId xmlns:p14="http://schemas.microsoft.com/office/powerpoint/2010/main" val="325490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CB8-72C9-45C2-BA1F-8A6FAF5FC04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B9E29886-9464-488B-A718-B597FA171BD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EB99CBC-1E4D-482A-ACFA-2FD51FF32327}"/>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EC455971-C6BD-4916-81F4-F1C60453B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DFFCF-757B-47B3-B039-B0888EF734F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111270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26C0B5-2032-4746-A559-FD3A64824172}"/>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A83912B2-04CC-4FAB-A3A7-779DDA658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5A60F-E88F-43AE-96BF-68A6CD21FFF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87426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AC337-B2DC-482B-80CC-EA8F8EC582FA}"/>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EFC3D2-E6E1-49AC-8531-BAA8EFF2385A}"/>
              </a:ext>
            </a:extLst>
          </p:cNvPr>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E0818B-87B2-4AC0-8351-F7DDDECFA1BC}"/>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675FA08D-FB5B-461F-A56B-DED92FA4E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C6029-14DC-4DBF-81CB-41EC1D79EEE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2867918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5A2EF-404D-4DEA-B8C4-2298FCC61C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2873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C1E48-3890-4BB5-A4C3-9D1F5B425AD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86127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7"/>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7"/>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49453A-D0A0-4CAB-89CF-329EBCCA0DC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0170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6A4102-C3A6-4183-B0D7-47C94AF499B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85574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0A9469-F827-4D44-A37E-AA829BE137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1133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4CFCC-148B-4608-AB84-D05522CEA7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4950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ED848-F05F-48BD-B3BB-0CA36A6326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43220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57C3CE-758F-4156-9DD1-A1B3ACAB55E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0663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BB72E7-6708-47EE-96B4-F5A6634B653E}"/>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6AAD2F9E-9672-462D-BD0A-A4EB082BF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F569A-D7A1-4C0B-BCBA-F3AF012A5BD5}"/>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10546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E4E87-9766-4B80-BD45-E7CC9EEDAC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0488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CB8-72C9-45C2-BA1F-8A6FAF5FC04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B9E29886-9464-488B-A718-B597FA171BD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EB99CBC-1E4D-482A-ACFA-2FD51FF32327}"/>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EC455971-C6BD-4916-81F4-F1C60453BA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CDFFCF-757B-47B3-B039-B0888EF734F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52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BB72E7-6708-47EE-96B4-F5A6634B653E}"/>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6AAD2F9E-9672-462D-BD0A-A4EB082BFD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8EF569A-D7A1-4C0B-BCBA-F3AF012A5BD5}"/>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008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646-2238-48A6-A8D3-159AC17DA7FB}"/>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D8A01E7-FECE-41C4-AD0E-53387BB22CB4}"/>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C5271-7951-4299-A385-18987F1C408D}"/>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8D700815-5D4F-4C04-9835-7F6C3C50A46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441446-066C-41CB-9B36-73289CC5D7E4}"/>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93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C4461C-61CA-4D3D-BE8E-76F08AD2A60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0A93FF-120A-4052-BD52-10AA013CD9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C7A4214-E3D9-4AFD-B91F-148BC7622B6F}"/>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002145D3-350F-42FF-BC35-006E2FFD0E3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8BE6444-62A6-45C8-A3A2-CED79767710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202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9EC2-2CC4-4534-A900-1155D5A0EF96}"/>
              </a:ext>
            </a:extLst>
          </p:cNvPr>
          <p:cNvSpPr>
            <a:spLocks noGrp="1"/>
          </p:cNvSpPr>
          <p:nvPr>
            <p:ph type="title"/>
          </p:nvPr>
        </p:nvSpPr>
        <p:spPr>
          <a:xfrm>
            <a:off x="629841" y="273847"/>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11036A-C492-47CB-8229-8BD3CD21EF6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F9B9B-A0F0-4C63-876E-BF2AA38A44F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E1BF7C4-AFFC-4BB7-A913-684429A10F10}"/>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C716E-7DFE-4C78-9706-C602AFDD6DC0}"/>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7CF83A-5472-43FB-9930-8B7375E9EFF6}"/>
              </a:ext>
            </a:extLst>
          </p:cNvPr>
          <p:cNvSpPr>
            <a:spLocks noGrp="1"/>
          </p:cNvSpPr>
          <p:nvPr>
            <p:ph type="dt" sz="half" idx="10"/>
          </p:nvPr>
        </p:nvSpPr>
        <p:spPr/>
        <p:txBody>
          <a:bodyPr/>
          <a:lstStyle/>
          <a:p>
            <a:r>
              <a:rPr lang="en-US">
                <a:solidFill>
                  <a:prstClr val="black">
                    <a:tint val="75000"/>
                  </a:prstClr>
                </a:solidFill>
              </a:rPr>
              <a:t>12/08/2021</a:t>
            </a:r>
          </a:p>
        </p:txBody>
      </p:sp>
      <p:sp>
        <p:nvSpPr>
          <p:cNvPr id="8" name="Footer Placeholder 7">
            <a:extLst>
              <a:ext uri="{FF2B5EF4-FFF2-40B4-BE49-F238E27FC236}">
                <a16:creationId xmlns:a16="http://schemas.microsoft.com/office/drawing/2014/main" id="{ABB1D25F-5672-416D-B5EA-186970E1E14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CB5462C-394E-4C01-8465-D304C44F71E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13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00DED74-F5B5-452A-AF4A-6953EDDA4726}"/>
              </a:ext>
            </a:extLst>
          </p:cNvPr>
          <p:cNvSpPr>
            <a:spLocks noGrp="1"/>
          </p:cNvSpPr>
          <p:nvPr>
            <p:ph type="dt" sz="half" idx="10"/>
          </p:nvPr>
        </p:nvSpPr>
        <p:spPr/>
        <p:txBody>
          <a:bodyPr/>
          <a:lstStyle/>
          <a:p>
            <a:r>
              <a:rPr lang="en-US">
                <a:solidFill>
                  <a:prstClr val="black">
                    <a:tint val="75000"/>
                  </a:prstClr>
                </a:solidFill>
              </a:rPr>
              <a:t>12/08/2021</a:t>
            </a:r>
          </a:p>
        </p:txBody>
      </p:sp>
      <p:sp>
        <p:nvSpPr>
          <p:cNvPr id="4" name="Footer Placeholder 3">
            <a:extLst>
              <a:ext uri="{FF2B5EF4-FFF2-40B4-BE49-F238E27FC236}">
                <a16:creationId xmlns:a16="http://schemas.microsoft.com/office/drawing/2014/main" id="{7706D260-D038-4297-BAD0-7AE8E4557F0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F9AED61-E514-4FF4-9483-3C9600C1D8A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910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67878-7144-402E-AD24-E2462371B613}"/>
              </a:ext>
            </a:extLst>
          </p:cNvPr>
          <p:cNvSpPr>
            <a:spLocks noGrp="1"/>
          </p:cNvSpPr>
          <p:nvPr>
            <p:ph type="dt" sz="half" idx="10"/>
          </p:nvPr>
        </p:nvSpPr>
        <p:spPr/>
        <p:txBody>
          <a:bodyPr/>
          <a:lstStyle/>
          <a:p>
            <a:r>
              <a:rPr lang="en-US">
                <a:solidFill>
                  <a:prstClr val="black">
                    <a:tint val="75000"/>
                  </a:prstClr>
                </a:solidFill>
              </a:rPr>
              <a:t>12/08/2021</a:t>
            </a:r>
          </a:p>
        </p:txBody>
      </p:sp>
      <p:sp>
        <p:nvSpPr>
          <p:cNvPr id="3" name="Footer Placeholder 2">
            <a:extLst>
              <a:ext uri="{FF2B5EF4-FFF2-40B4-BE49-F238E27FC236}">
                <a16:creationId xmlns:a16="http://schemas.microsoft.com/office/drawing/2014/main" id="{62BFAD11-2E56-4C60-8FC0-331253BAAFF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BB8A87B-4F87-4F91-B4E2-50CA8E7A6CC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223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E573-714E-44FA-83D1-178A924E65D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61E4C5-5D79-4089-8D97-B31E00721893}"/>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1C91A31-06F8-4750-8C91-5DF3EE4453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C49986-61DD-46A9-B5F3-56E985F38EF8}"/>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02736FCE-5021-4E2C-BBE5-74EDD4BE03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5157432-22CA-43B8-BEB5-FE9750779770}"/>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327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3B1C-70C1-4018-BE93-069687FC3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1E47B9-38E6-45D3-9A8A-784F63FC2C93}"/>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F2741137-CA48-4E99-B7F7-9B25F4A0A7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C94528-0ABC-4A13-8DB8-E62D8D0D94CC}"/>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D5049E9F-81E5-4610-B0D2-5A706E1328D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E983B2-0624-459C-9938-11E3889FADD7}"/>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46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646-2238-48A6-A8D3-159AC17DA7FB}"/>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D8A01E7-FECE-41C4-AD0E-53387BB22CB4}"/>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C5271-7951-4299-A385-18987F1C408D}"/>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8D700815-5D4F-4C04-9835-7F6C3C50A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41446-066C-41CB-9B36-73289CC5D7E4}"/>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2974581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26C0B5-2032-4746-A559-FD3A64824172}"/>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A83912B2-04CC-4FAB-A3A7-779DDA6589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55A60F-E88F-43AE-96BF-68A6CD21FFF7}"/>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934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AC337-B2DC-482B-80CC-EA8F8EC582FA}"/>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EFC3D2-E6E1-49AC-8531-BAA8EFF2385A}"/>
              </a:ext>
            </a:extLst>
          </p:cNvPr>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E0818B-87B2-4AC0-8351-F7DDDECFA1BC}"/>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675FA08D-FB5B-461F-A56B-DED92FA4E3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7C6029-14DC-4DBF-81CB-41EC1D79EEE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070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F38DF2-666B-4D79-9794-3DEA4893A80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57860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7D83AF-AAD5-4D87-A17C-63ACD599F2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6157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45331E-EF54-40DE-9D39-9BC63F84DA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0444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A734D6-C79F-4AD5-BC0A-4A447F5F95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0086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20F99BF-C83B-4118-B1F5-419BA53B596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015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50D91D-CC56-4AFB-96D7-81B36FFA47F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2506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77D7B0F-556C-4209-9CA9-7A85F00DB6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42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A90A4-A519-4BD3-9BAD-2A5095D9923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965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C4461C-61CA-4D3D-BE8E-76F08AD2A60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0A93FF-120A-4052-BD52-10AA013CD9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C7A4214-E3D9-4AFD-B91F-148BC7622B6F}"/>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002145D3-350F-42FF-BC35-006E2FFD0E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E6444-62A6-45C8-A3A2-CED79767710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748509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3D7008-5C9D-4BA0-9D9B-8EF5EC8426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7374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BE8677-3E79-46A9-A444-90AE393001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30481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FFEC0-6FC4-47D3-8318-35DE973191D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8832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CB8-72C9-45C2-BA1F-8A6FAF5FC04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B9E29886-9464-488B-A718-B597FA171BD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EB99CBC-1E4D-482A-ACFA-2FD51FF32327}"/>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EC455971-C6BD-4916-81F4-F1C60453BA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CDFFCF-757B-47B3-B039-B0888EF734F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99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BB72E7-6708-47EE-96B4-F5A6634B653E}"/>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6AAD2F9E-9672-462D-BD0A-A4EB082BFD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8EF569A-D7A1-4C0B-BCBA-F3AF012A5BD5}"/>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977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646-2238-48A6-A8D3-159AC17DA7FB}"/>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D8A01E7-FECE-41C4-AD0E-53387BB22CB4}"/>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C5271-7951-4299-A385-18987F1C408D}"/>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8D700815-5D4F-4C04-9835-7F6C3C50A46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441446-066C-41CB-9B36-73289CC5D7E4}"/>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383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C4461C-61CA-4D3D-BE8E-76F08AD2A60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0A93FF-120A-4052-BD52-10AA013CD9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C7A4214-E3D9-4AFD-B91F-148BC7622B6F}"/>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002145D3-350F-42FF-BC35-006E2FFD0E3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8BE6444-62A6-45C8-A3A2-CED79767710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253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9EC2-2CC4-4534-A900-1155D5A0EF96}"/>
              </a:ext>
            </a:extLst>
          </p:cNvPr>
          <p:cNvSpPr>
            <a:spLocks noGrp="1"/>
          </p:cNvSpPr>
          <p:nvPr>
            <p:ph type="title"/>
          </p:nvPr>
        </p:nvSpPr>
        <p:spPr>
          <a:xfrm>
            <a:off x="629841" y="273847"/>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11036A-C492-47CB-8229-8BD3CD21EF6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F9B9B-A0F0-4C63-876E-BF2AA38A44F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E1BF7C4-AFFC-4BB7-A913-684429A10F10}"/>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C716E-7DFE-4C78-9706-C602AFDD6DC0}"/>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7CF83A-5472-43FB-9930-8B7375E9EFF6}"/>
              </a:ext>
            </a:extLst>
          </p:cNvPr>
          <p:cNvSpPr>
            <a:spLocks noGrp="1"/>
          </p:cNvSpPr>
          <p:nvPr>
            <p:ph type="dt" sz="half" idx="10"/>
          </p:nvPr>
        </p:nvSpPr>
        <p:spPr/>
        <p:txBody>
          <a:bodyPr/>
          <a:lstStyle/>
          <a:p>
            <a:r>
              <a:rPr lang="en-US">
                <a:solidFill>
                  <a:prstClr val="black">
                    <a:tint val="75000"/>
                  </a:prstClr>
                </a:solidFill>
              </a:rPr>
              <a:t>12/08/2021</a:t>
            </a:r>
          </a:p>
        </p:txBody>
      </p:sp>
      <p:sp>
        <p:nvSpPr>
          <p:cNvPr id="8" name="Footer Placeholder 7">
            <a:extLst>
              <a:ext uri="{FF2B5EF4-FFF2-40B4-BE49-F238E27FC236}">
                <a16:creationId xmlns:a16="http://schemas.microsoft.com/office/drawing/2014/main" id="{ABB1D25F-5672-416D-B5EA-186970E1E14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CB5462C-394E-4C01-8465-D304C44F71E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881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00DED74-F5B5-452A-AF4A-6953EDDA4726}"/>
              </a:ext>
            </a:extLst>
          </p:cNvPr>
          <p:cNvSpPr>
            <a:spLocks noGrp="1"/>
          </p:cNvSpPr>
          <p:nvPr>
            <p:ph type="dt" sz="half" idx="10"/>
          </p:nvPr>
        </p:nvSpPr>
        <p:spPr/>
        <p:txBody>
          <a:bodyPr/>
          <a:lstStyle/>
          <a:p>
            <a:r>
              <a:rPr lang="en-US">
                <a:solidFill>
                  <a:prstClr val="black">
                    <a:tint val="75000"/>
                  </a:prstClr>
                </a:solidFill>
              </a:rPr>
              <a:t>12/08/2021</a:t>
            </a:r>
          </a:p>
        </p:txBody>
      </p:sp>
      <p:sp>
        <p:nvSpPr>
          <p:cNvPr id="4" name="Footer Placeholder 3">
            <a:extLst>
              <a:ext uri="{FF2B5EF4-FFF2-40B4-BE49-F238E27FC236}">
                <a16:creationId xmlns:a16="http://schemas.microsoft.com/office/drawing/2014/main" id="{7706D260-D038-4297-BAD0-7AE8E4557F0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F9AED61-E514-4FF4-9483-3C9600C1D8A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8208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67878-7144-402E-AD24-E2462371B613}"/>
              </a:ext>
            </a:extLst>
          </p:cNvPr>
          <p:cNvSpPr>
            <a:spLocks noGrp="1"/>
          </p:cNvSpPr>
          <p:nvPr>
            <p:ph type="dt" sz="half" idx="10"/>
          </p:nvPr>
        </p:nvSpPr>
        <p:spPr/>
        <p:txBody>
          <a:bodyPr/>
          <a:lstStyle/>
          <a:p>
            <a:r>
              <a:rPr lang="en-US">
                <a:solidFill>
                  <a:prstClr val="black">
                    <a:tint val="75000"/>
                  </a:prstClr>
                </a:solidFill>
              </a:rPr>
              <a:t>12/08/2021</a:t>
            </a:r>
          </a:p>
        </p:txBody>
      </p:sp>
      <p:sp>
        <p:nvSpPr>
          <p:cNvPr id="3" name="Footer Placeholder 2">
            <a:extLst>
              <a:ext uri="{FF2B5EF4-FFF2-40B4-BE49-F238E27FC236}">
                <a16:creationId xmlns:a16="http://schemas.microsoft.com/office/drawing/2014/main" id="{62BFAD11-2E56-4C60-8FC0-331253BAAFF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BB8A87B-4F87-4F91-B4E2-50CA8E7A6CC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45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9EC2-2CC4-4534-A900-1155D5A0EF96}"/>
              </a:ext>
            </a:extLst>
          </p:cNvPr>
          <p:cNvSpPr>
            <a:spLocks noGrp="1"/>
          </p:cNvSpPr>
          <p:nvPr>
            <p:ph type="title"/>
          </p:nvPr>
        </p:nvSpPr>
        <p:spPr>
          <a:xfrm>
            <a:off x="629841" y="273847"/>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11036A-C492-47CB-8229-8BD3CD21EF6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F9B9B-A0F0-4C63-876E-BF2AA38A44F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E1BF7C4-AFFC-4BB7-A913-684429A10F10}"/>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C716E-7DFE-4C78-9706-C602AFDD6DC0}"/>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7CF83A-5472-43FB-9930-8B7375E9EFF6}"/>
              </a:ext>
            </a:extLst>
          </p:cNvPr>
          <p:cNvSpPr>
            <a:spLocks noGrp="1"/>
          </p:cNvSpPr>
          <p:nvPr>
            <p:ph type="dt" sz="half" idx="10"/>
          </p:nvPr>
        </p:nvSpPr>
        <p:spPr/>
        <p:txBody>
          <a:bodyPr/>
          <a:lstStyle/>
          <a:p>
            <a:r>
              <a:rPr lang="en-US"/>
              <a:t>12/08/2021</a:t>
            </a:r>
          </a:p>
        </p:txBody>
      </p:sp>
      <p:sp>
        <p:nvSpPr>
          <p:cNvPr id="8" name="Footer Placeholder 7">
            <a:extLst>
              <a:ext uri="{FF2B5EF4-FFF2-40B4-BE49-F238E27FC236}">
                <a16:creationId xmlns:a16="http://schemas.microsoft.com/office/drawing/2014/main" id="{ABB1D25F-5672-416D-B5EA-186970E1E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B5462C-394E-4C01-8465-D304C44F71E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20408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E573-714E-44FA-83D1-178A924E65D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61E4C5-5D79-4089-8D97-B31E00721893}"/>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1C91A31-06F8-4750-8C91-5DF3EE4453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C49986-61DD-46A9-B5F3-56E985F38EF8}"/>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02736FCE-5021-4E2C-BBE5-74EDD4BE03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5157432-22CA-43B8-BEB5-FE9750779770}"/>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1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3B1C-70C1-4018-BE93-069687FC3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1E47B9-38E6-45D3-9A8A-784F63FC2C93}"/>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F2741137-CA48-4E99-B7F7-9B25F4A0A7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C94528-0ABC-4A13-8DB8-E62D8D0D94CC}"/>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D5049E9F-81E5-4610-B0D2-5A706E1328D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E983B2-0624-459C-9938-11E3889FADD7}"/>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984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26C0B5-2032-4746-A559-FD3A64824172}"/>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A83912B2-04CC-4FAB-A3A7-779DDA6589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55A60F-E88F-43AE-96BF-68A6CD21FFF7}"/>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150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AC337-B2DC-482B-80CC-EA8F8EC582FA}"/>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EFC3D2-E6E1-49AC-8531-BAA8EFF2385A}"/>
              </a:ext>
            </a:extLst>
          </p:cNvPr>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E0818B-87B2-4AC0-8351-F7DDDECFA1BC}"/>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675FA08D-FB5B-461F-A56B-DED92FA4E3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7C6029-14DC-4DBF-81CB-41EC1D79EEE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736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CB8-72C9-45C2-BA1F-8A6FAF5FC04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B9E29886-9464-488B-A718-B597FA171BD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EB99CBC-1E4D-482A-ACFA-2FD51FF32327}"/>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EC455971-C6BD-4916-81F4-F1C60453BA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CDFFCF-757B-47B3-B039-B0888EF734F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15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BB72E7-6708-47EE-96B4-F5A6634B653E}"/>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6AAD2F9E-9672-462D-BD0A-A4EB082BFD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8EF569A-D7A1-4C0B-BCBA-F3AF012A5BD5}"/>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944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646-2238-48A6-A8D3-159AC17DA7FB}"/>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D8A01E7-FECE-41C4-AD0E-53387BB22CB4}"/>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C5271-7951-4299-A385-18987F1C408D}"/>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8D700815-5D4F-4C04-9835-7F6C3C50A46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441446-066C-41CB-9B36-73289CC5D7E4}"/>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0353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C4461C-61CA-4D3D-BE8E-76F08AD2A60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0A93FF-120A-4052-BD52-10AA013CD9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C7A4214-E3D9-4AFD-B91F-148BC7622B6F}"/>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002145D3-350F-42FF-BC35-006E2FFD0E3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8BE6444-62A6-45C8-A3A2-CED79767710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995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9EC2-2CC4-4534-A900-1155D5A0EF96}"/>
              </a:ext>
            </a:extLst>
          </p:cNvPr>
          <p:cNvSpPr>
            <a:spLocks noGrp="1"/>
          </p:cNvSpPr>
          <p:nvPr>
            <p:ph type="title"/>
          </p:nvPr>
        </p:nvSpPr>
        <p:spPr>
          <a:xfrm>
            <a:off x="629841" y="273847"/>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11036A-C492-47CB-8229-8BD3CD21EF6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F9B9B-A0F0-4C63-876E-BF2AA38A44F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E1BF7C4-AFFC-4BB7-A913-684429A10F10}"/>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C716E-7DFE-4C78-9706-C602AFDD6DC0}"/>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7CF83A-5472-43FB-9930-8B7375E9EFF6}"/>
              </a:ext>
            </a:extLst>
          </p:cNvPr>
          <p:cNvSpPr>
            <a:spLocks noGrp="1"/>
          </p:cNvSpPr>
          <p:nvPr>
            <p:ph type="dt" sz="half" idx="10"/>
          </p:nvPr>
        </p:nvSpPr>
        <p:spPr/>
        <p:txBody>
          <a:bodyPr/>
          <a:lstStyle/>
          <a:p>
            <a:r>
              <a:rPr lang="en-US">
                <a:solidFill>
                  <a:prstClr val="black">
                    <a:tint val="75000"/>
                  </a:prstClr>
                </a:solidFill>
              </a:rPr>
              <a:t>12/08/2021</a:t>
            </a:r>
          </a:p>
        </p:txBody>
      </p:sp>
      <p:sp>
        <p:nvSpPr>
          <p:cNvPr id="8" name="Footer Placeholder 7">
            <a:extLst>
              <a:ext uri="{FF2B5EF4-FFF2-40B4-BE49-F238E27FC236}">
                <a16:creationId xmlns:a16="http://schemas.microsoft.com/office/drawing/2014/main" id="{ABB1D25F-5672-416D-B5EA-186970E1E14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CB5462C-394E-4C01-8465-D304C44F71E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297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00DED74-F5B5-452A-AF4A-6953EDDA4726}"/>
              </a:ext>
            </a:extLst>
          </p:cNvPr>
          <p:cNvSpPr>
            <a:spLocks noGrp="1"/>
          </p:cNvSpPr>
          <p:nvPr>
            <p:ph type="dt" sz="half" idx="10"/>
          </p:nvPr>
        </p:nvSpPr>
        <p:spPr/>
        <p:txBody>
          <a:bodyPr/>
          <a:lstStyle/>
          <a:p>
            <a:r>
              <a:rPr lang="en-US">
                <a:solidFill>
                  <a:prstClr val="black">
                    <a:tint val="75000"/>
                  </a:prstClr>
                </a:solidFill>
              </a:rPr>
              <a:t>12/08/2021</a:t>
            </a:r>
          </a:p>
        </p:txBody>
      </p:sp>
      <p:sp>
        <p:nvSpPr>
          <p:cNvPr id="4" name="Footer Placeholder 3">
            <a:extLst>
              <a:ext uri="{FF2B5EF4-FFF2-40B4-BE49-F238E27FC236}">
                <a16:creationId xmlns:a16="http://schemas.microsoft.com/office/drawing/2014/main" id="{7706D260-D038-4297-BAD0-7AE8E4557F0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F9AED61-E514-4FF4-9483-3C9600C1D8A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55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00DED74-F5B5-452A-AF4A-6953EDDA4726}"/>
              </a:ext>
            </a:extLst>
          </p:cNvPr>
          <p:cNvSpPr>
            <a:spLocks noGrp="1"/>
          </p:cNvSpPr>
          <p:nvPr>
            <p:ph type="dt" sz="half" idx="10"/>
          </p:nvPr>
        </p:nvSpPr>
        <p:spPr/>
        <p:txBody>
          <a:bodyPr/>
          <a:lstStyle/>
          <a:p>
            <a:r>
              <a:rPr lang="en-US"/>
              <a:t>12/08/2021</a:t>
            </a:r>
          </a:p>
        </p:txBody>
      </p:sp>
      <p:sp>
        <p:nvSpPr>
          <p:cNvPr id="4" name="Footer Placeholder 3">
            <a:extLst>
              <a:ext uri="{FF2B5EF4-FFF2-40B4-BE49-F238E27FC236}">
                <a16:creationId xmlns:a16="http://schemas.microsoft.com/office/drawing/2014/main" id="{7706D260-D038-4297-BAD0-7AE8E4557F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9AED61-E514-4FF4-9483-3C9600C1D8A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40919925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67878-7144-402E-AD24-E2462371B613}"/>
              </a:ext>
            </a:extLst>
          </p:cNvPr>
          <p:cNvSpPr>
            <a:spLocks noGrp="1"/>
          </p:cNvSpPr>
          <p:nvPr>
            <p:ph type="dt" sz="half" idx="10"/>
          </p:nvPr>
        </p:nvSpPr>
        <p:spPr/>
        <p:txBody>
          <a:bodyPr/>
          <a:lstStyle/>
          <a:p>
            <a:r>
              <a:rPr lang="en-US">
                <a:solidFill>
                  <a:prstClr val="black">
                    <a:tint val="75000"/>
                  </a:prstClr>
                </a:solidFill>
              </a:rPr>
              <a:t>12/08/2021</a:t>
            </a:r>
          </a:p>
        </p:txBody>
      </p:sp>
      <p:sp>
        <p:nvSpPr>
          <p:cNvPr id="3" name="Footer Placeholder 2">
            <a:extLst>
              <a:ext uri="{FF2B5EF4-FFF2-40B4-BE49-F238E27FC236}">
                <a16:creationId xmlns:a16="http://schemas.microsoft.com/office/drawing/2014/main" id="{62BFAD11-2E56-4C60-8FC0-331253BAAFF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BB8A87B-4F87-4F91-B4E2-50CA8E7A6CC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791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E573-714E-44FA-83D1-178A924E65D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61E4C5-5D79-4089-8D97-B31E00721893}"/>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1C91A31-06F8-4750-8C91-5DF3EE4453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C49986-61DD-46A9-B5F3-56E985F38EF8}"/>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02736FCE-5021-4E2C-BBE5-74EDD4BE03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5157432-22CA-43B8-BEB5-FE9750779770}"/>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8441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3B1C-70C1-4018-BE93-069687FC3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1E47B9-38E6-45D3-9A8A-784F63FC2C93}"/>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F2741137-CA48-4E99-B7F7-9B25F4A0A7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C94528-0ABC-4A13-8DB8-E62D8D0D94CC}"/>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D5049E9F-81E5-4610-B0D2-5A706E1328D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E983B2-0624-459C-9938-11E3889FADD7}"/>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0784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26C0B5-2032-4746-A559-FD3A64824172}"/>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A83912B2-04CC-4FAB-A3A7-779DDA6589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55A60F-E88F-43AE-96BF-68A6CD21FFF7}"/>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964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AC337-B2DC-482B-80CC-EA8F8EC582FA}"/>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EFC3D2-E6E1-49AC-8531-BAA8EFF2385A}"/>
              </a:ext>
            </a:extLst>
          </p:cNvPr>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E0818B-87B2-4AC0-8351-F7DDDECFA1BC}"/>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675FA08D-FB5B-461F-A56B-DED92FA4E3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7C6029-14DC-4DBF-81CB-41EC1D79EEE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3311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CB8-72C9-45C2-BA1F-8A6FAF5FC04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B9E29886-9464-488B-A718-B597FA171BD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EB99CBC-1E4D-482A-ACFA-2FD51FF32327}"/>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EC455971-C6BD-4916-81F4-F1C60453BA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CDFFCF-757B-47B3-B039-B0888EF734F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073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BB72E7-6708-47EE-96B4-F5A6634B653E}"/>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6AAD2F9E-9672-462D-BD0A-A4EB082BFD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8EF569A-D7A1-4C0B-BCBA-F3AF012A5BD5}"/>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788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646-2238-48A6-A8D3-159AC17DA7FB}"/>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D8A01E7-FECE-41C4-AD0E-53387BB22CB4}"/>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C5271-7951-4299-A385-18987F1C408D}"/>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8D700815-5D4F-4C04-9835-7F6C3C50A46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441446-066C-41CB-9B36-73289CC5D7E4}"/>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998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C4461C-61CA-4D3D-BE8E-76F08AD2A60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0A93FF-120A-4052-BD52-10AA013CD9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C7A4214-E3D9-4AFD-B91F-148BC7622B6F}"/>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002145D3-350F-42FF-BC35-006E2FFD0E3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8BE6444-62A6-45C8-A3A2-CED79767710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4592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9EC2-2CC4-4534-A900-1155D5A0EF96}"/>
              </a:ext>
            </a:extLst>
          </p:cNvPr>
          <p:cNvSpPr>
            <a:spLocks noGrp="1"/>
          </p:cNvSpPr>
          <p:nvPr>
            <p:ph type="title"/>
          </p:nvPr>
        </p:nvSpPr>
        <p:spPr>
          <a:xfrm>
            <a:off x="629841" y="273847"/>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11036A-C492-47CB-8229-8BD3CD21EF6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F9B9B-A0F0-4C63-876E-BF2AA38A44F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E1BF7C4-AFFC-4BB7-A913-684429A10F10}"/>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C716E-7DFE-4C78-9706-C602AFDD6DC0}"/>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7CF83A-5472-43FB-9930-8B7375E9EFF6}"/>
              </a:ext>
            </a:extLst>
          </p:cNvPr>
          <p:cNvSpPr>
            <a:spLocks noGrp="1"/>
          </p:cNvSpPr>
          <p:nvPr>
            <p:ph type="dt" sz="half" idx="10"/>
          </p:nvPr>
        </p:nvSpPr>
        <p:spPr/>
        <p:txBody>
          <a:bodyPr/>
          <a:lstStyle/>
          <a:p>
            <a:r>
              <a:rPr lang="en-US">
                <a:solidFill>
                  <a:prstClr val="black">
                    <a:tint val="75000"/>
                  </a:prstClr>
                </a:solidFill>
              </a:rPr>
              <a:t>12/08/2021</a:t>
            </a:r>
          </a:p>
        </p:txBody>
      </p:sp>
      <p:sp>
        <p:nvSpPr>
          <p:cNvPr id="8" name="Footer Placeholder 7">
            <a:extLst>
              <a:ext uri="{FF2B5EF4-FFF2-40B4-BE49-F238E27FC236}">
                <a16:creationId xmlns:a16="http://schemas.microsoft.com/office/drawing/2014/main" id="{ABB1D25F-5672-416D-B5EA-186970E1E14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CB5462C-394E-4C01-8465-D304C44F71E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21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67878-7144-402E-AD24-E2462371B613}"/>
              </a:ext>
            </a:extLst>
          </p:cNvPr>
          <p:cNvSpPr>
            <a:spLocks noGrp="1"/>
          </p:cNvSpPr>
          <p:nvPr>
            <p:ph type="dt" sz="half" idx="10"/>
          </p:nvPr>
        </p:nvSpPr>
        <p:spPr/>
        <p:txBody>
          <a:bodyPr/>
          <a:lstStyle/>
          <a:p>
            <a:r>
              <a:rPr lang="en-US"/>
              <a:t>12/08/2021</a:t>
            </a:r>
          </a:p>
        </p:txBody>
      </p:sp>
      <p:sp>
        <p:nvSpPr>
          <p:cNvPr id="3" name="Footer Placeholder 2">
            <a:extLst>
              <a:ext uri="{FF2B5EF4-FFF2-40B4-BE49-F238E27FC236}">
                <a16:creationId xmlns:a16="http://schemas.microsoft.com/office/drawing/2014/main" id="{62BFAD11-2E56-4C60-8FC0-331253BAAF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8A87B-4F87-4F91-B4E2-50CA8E7A6CC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823604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00DED74-F5B5-452A-AF4A-6953EDDA4726}"/>
              </a:ext>
            </a:extLst>
          </p:cNvPr>
          <p:cNvSpPr>
            <a:spLocks noGrp="1"/>
          </p:cNvSpPr>
          <p:nvPr>
            <p:ph type="dt" sz="half" idx="10"/>
          </p:nvPr>
        </p:nvSpPr>
        <p:spPr/>
        <p:txBody>
          <a:bodyPr/>
          <a:lstStyle/>
          <a:p>
            <a:r>
              <a:rPr lang="en-US">
                <a:solidFill>
                  <a:prstClr val="black">
                    <a:tint val="75000"/>
                  </a:prstClr>
                </a:solidFill>
              </a:rPr>
              <a:t>12/08/2021</a:t>
            </a:r>
          </a:p>
        </p:txBody>
      </p:sp>
      <p:sp>
        <p:nvSpPr>
          <p:cNvPr id="4" name="Footer Placeholder 3">
            <a:extLst>
              <a:ext uri="{FF2B5EF4-FFF2-40B4-BE49-F238E27FC236}">
                <a16:creationId xmlns:a16="http://schemas.microsoft.com/office/drawing/2014/main" id="{7706D260-D038-4297-BAD0-7AE8E4557F0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F9AED61-E514-4FF4-9483-3C9600C1D8A3}"/>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412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67878-7144-402E-AD24-E2462371B613}"/>
              </a:ext>
            </a:extLst>
          </p:cNvPr>
          <p:cNvSpPr>
            <a:spLocks noGrp="1"/>
          </p:cNvSpPr>
          <p:nvPr>
            <p:ph type="dt" sz="half" idx="10"/>
          </p:nvPr>
        </p:nvSpPr>
        <p:spPr/>
        <p:txBody>
          <a:bodyPr/>
          <a:lstStyle/>
          <a:p>
            <a:r>
              <a:rPr lang="en-US">
                <a:solidFill>
                  <a:prstClr val="black">
                    <a:tint val="75000"/>
                  </a:prstClr>
                </a:solidFill>
              </a:rPr>
              <a:t>12/08/2021</a:t>
            </a:r>
          </a:p>
        </p:txBody>
      </p:sp>
      <p:sp>
        <p:nvSpPr>
          <p:cNvPr id="3" name="Footer Placeholder 2">
            <a:extLst>
              <a:ext uri="{FF2B5EF4-FFF2-40B4-BE49-F238E27FC236}">
                <a16:creationId xmlns:a16="http://schemas.microsoft.com/office/drawing/2014/main" id="{62BFAD11-2E56-4C60-8FC0-331253BAAFF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BB8A87B-4F87-4F91-B4E2-50CA8E7A6CC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5293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E573-714E-44FA-83D1-178A924E65D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61E4C5-5D79-4089-8D97-B31E00721893}"/>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1C91A31-06F8-4750-8C91-5DF3EE4453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C49986-61DD-46A9-B5F3-56E985F38EF8}"/>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02736FCE-5021-4E2C-BBE5-74EDD4BE03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5157432-22CA-43B8-BEB5-FE9750779770}"/>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5074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3B1C-70C1-4018-BE93-069687FC3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1E47B9-38E6-45D3-9A8A-784F63FC2C93}"/>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F2741137-CA48-4E99-B7F7-9B25F4A0A7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C94528-0ABC-4A13-8DB8-E62D8D0D94CC}"/>
              </a:ext>
            </a:extLst>
          </p:cNvPr>
          <p:cNvSpPr>
            <a:spLocks noGrp="1"/>
          </p:cNvSpPr>
          <p:nvPr>
            <p:ph type="dt" sz="half" idx="10"/>
          </p:nvPr>
        </p:nvSpPr>
        <p:spPr/>
        <p:txBody>
          <a:bodyPr/>
          <a:lstStyle/>
          <a:p>
            <a:r>
              <a:rPr lang="en-US">
                <a:solidFill>
                  <a:prstClr val="black">
                    <a:tint val="75000"/>
                  </a:prstClr>
                </a:solidFill>
              </a:rPr>
              <a:t>12/08/2021</a:t>
            </a:r>
          </a:p>
        </p:txBody>
      </p:sp>
      <p:sp>
        <p:nvSpPr>
          <p:cNvPr id="6" name="Footer Placeholder 5">
            <a:extLst>
              <a:ext uri="{FF2B5EF4-FFF2-40B4-BE49-F238E27FC236}">
                <a16:creationId xmlns:a16="http://schemas.microsoft.com/office/drawing/2014/main" id="{D5049E9F-81E5-4610-B0D2-5A706E1328D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E983B2-0624-459C-9938-11E3889FADD7}"/>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6082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26C0B5-2032-4746-A559-FD3A64824172}"/>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A83912B2-04CC-4FAB-A3A7-779DDA6589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55A60F-E88F-43AE-96BF-68A6CD21FFF7}"/>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358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AC337-B2DC-482B-80CC-EA8F8EC582FA}"/>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EFC3D2-E6E1-49AC-8531-BAA8EFF2385A}"/>
              </a:ext>
            </a:extLst>
          </p:cNvPr>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E0818B-87B2-4AC0-8351-F7DDDECFA1BC}"/>
              </a:ext>
            </a:extLst>
          </p:cNvPr>
          <p:cNvSpPr>
            <a:spLocks noGrp="1"/>
          </p:cNvSpPr>
          <p:nvPr>
            <p:ph type="dt" sz="half" idx="10"/>
          </p:nvPr>
        </p:nvSpPr>
        <p:spPr/>
        <p:txBody>
          <a:body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675FA08D-FB5B-461F-A56B-DED92FA4E3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7C6029-14DC-4DBF-81CB-41EC1D79EEE2}"/>
              </a:ext>
            </a:extLst>
          </p:cNvPr>
          <p:cNvSpPr>
            <a:spLocks noGrp="1"/>
          </p:cNvSpPr>
          <p:nvPr>
            <p:ph type="sldNum" sz="quarter" idx="12"/>
          </p:nvPr>
        </p:nvSpPr>
        <p:spPr/>
        <p:txBody>
          <a:body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954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E573-714E-44FA-83D1-178A924E65D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61E4C5-5D79-4089-8D97-B31E00721893}"/>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1C91A31-06F8-4750-8C91-5DF3EE4453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C49986-61DD-46A9-B5F3-56E985F38EF8}"/>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02736FCE-5021-4E2C-BBE5-74EDD4BE0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57432-22CA-43B8-BEB5-FE9750779770}"/>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140077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3B1C-70C1-4018-BE93-069687FC3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1E47B9-38E6-45D3-9A8A-784F63FC2C93}"/>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F2741137-CA48-4E99-B7F7-9B25F4A0A7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C94528-0ABC-4A13-8DB8-E62D8D0D94CC}"/>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D5049E9F-81E5-4610-B0D2-5A706E132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983B2-0624-459C-9938-11E3889FADD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77405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A1418-69B1-4509-BCCA-C2C3B707E5C9}"/>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541C56-7490-4EAA-A062-F35FEA82C09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382929-A8A0-49FE-B5BF-97FC0D5FC61F}"/>
              </a:ext>
            </a:extLst>
          </p:cNvPr>
          <p:cNvSpPr>
            <a:spLocks noGrp="1"/>
          </p:cNvSpPr>
          <p:nvPr>
            <p:ph type="dt" sz="half" idx="2"/>
          </p:nvPr>
        </p:nvSpPr>
        <p:spPr>
          <a:xfrm>
            <a:off x="628650"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12/08/2021</a:t>
            </a:r>
          </a:p>
        </p:txBody>
      </p:sp>
      <p:sp>
        <p:nvSpPr>
          <p:cNvPr id="5" name="Footer Placeholder 4">
            <a:extLst>
              <a:ext uri="{FF2B5EF4-FFF2-40B4-BE49-F238E27FC236}">
                <a16:creationId xmlns:a16="http://schemas.microsoft.com/office/drawing/2014/main" id="{5E31776C-1BA0-4961-A554-AD863EC133AF}"/>
              </a:ext>
            </a:extLst>
          </p:cNvPr>
          <p:cNvSpPr>
            <a:spLocks noGrp="1"/>
          </p:cNvSpPr>
          <p:nvPr>
            <p:ph type="ftr" sz="quarter" idx="3"/>
          </p:nvPr>
        </p:nvSpPr>
        <p:spPr>
          <a:xfrm>
            <a:off x="3028950"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3BABA9-FF1C-42F5-BF47-716C880E439D}"/>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D68B8A-0686-45F0-9801-0F66D2B52B39}" type="slidenum">
              <a:rPr lang="en-US" smtClean="0"/>
              <a:pPr/>
              <a:t>‹#›</a:t>
            </a:fld>
            <a:endParaRPr lang="en-US"/>
          </a:p>
        </p:txBody>
      </p:sp>
    </p:spTree>
    <p:extLst>
      <p:ext uri="{BB962C8B-B14F-4D97-AF65-F5344CB8AC3E}">
        <p14:creationId xmlns:p14="http://schemas.microsoft.com/office/powerpoint/2010/main" val="827126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folHlink"/>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2001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21"/>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4683921"/>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4683921"/>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C829EA79-4ADB-4E1D-8BB7-C87E2917AD74}" type="slidenum">
              <a:rPr lang="en-US" altLang="en-US">
                <a:solidFill>
                  <a:srgbClr val="000000"/>
                </a:solidFill>
                <a:cs typeface="Arial" pitchFamily="34" charset="0"/>
              </a:rPr>
              <a:pPr fontAlgn="base">
                <a:spcBef>
                  <a:spcPct val="0"/>
                </a:spcBef>
                <a:spcAft>
                  <a:spcPct val="0"/>
                </a:spcAft>
                <a:defRPr/>
              </a:pPr>
              <a:t>‹#›</a:t>
            </a:fld>
            <a:endParaRPr lang="en-US" altLang="en-US">
              <a:solidFill>
                <a:srgbClr val="000000"/>
              </a:solidFill>
              <a:cs typeface="Arial" pitchFamily="34" charset="0"/>
            </a:endParaRPr>
          </a:p>
        </p:txBody>
      </p:sp>
    </p:spTree>
    <p:extLst>
      <p:ext uri="{BB962C8B-B14F-4D97-AF65-F5344CB8AC3E}">
        <p14:creationId xmlns:p14="http://schemas.microsoft.com/office/powerpoint/2010/main" val="16528327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A1418-69B1-4509-BCCA-C2C3B707E5C9}"/>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541C56-7490-4EAA-A062-F35FEA82C09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382929-A8A0-49FE-B5BF-97FC0D5FC61F}"/>
              </a:ext>
            </a:extLst>
          </p:cNvPr>
          <p:cNvSpPr>
            <a:spLocks noGrp="1"/>
          </p:cNvSpPr>
          <p:nvPr>
            <p:ph type="dt" sz="half" idx="2"/>
          </p:nvPr>
        </p:nvSpPr>
        <p:spPr>
          <a:xfrm>
            <a:off x="628650"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5E31776C-1BA0-4961-A554-AD863EC133AF}"/>
              </a:ext>
            </a:extLst>
          </p:cNvPr>
          <p:cNvSpPr>
            <a:spLocks noGrp="1"/>
          </p:cNvSpPr>
          <p:nvPr>
            <p:ph type="ftr" sz="quarter" idx="3"/>
          </p:nvPr>
        </p:nvSpPr>
        <p:spPr>
          <a:xfrm>
            <a:off x="3028950"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3BABA9-FF1C-42F5-BF47-716C880E439D}"/>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6131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8A8677A5-2E1E-4066-B4A3-98CAB4C5BDA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1548103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A1418-69B1-4509-BCCA-C2C3B707E5C9}"/>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541C56-7490-4EAA-A062-F35FEA82C09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382929-A8A0-49FE-B5BF-97FC0D5FC61F}"/>
              </a:ext>
            </a:extLst>
          </p:cNvPr>
          <p:cNvSpPr>
            <a:spLocks noGrp="1"/>
          </p:cNvSpPr>
          <p:nvPr>
            <p:ph type="dt" sz="half" idx="2"/>
          </p:nvPr>
        </p:nvSpPr>
        <p:spPr>
          <a:xfrm>
            <a:off x="628650"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5E31776C-1BA0-4961-A554-AD863EC133AF}"/>
              </a:ext>
            </a:extLst>
          </p:cNvPr>
          <p:cNvSpPr>
            <a:spLocks noGrp="1"/>
          </p:cNvSpPr>
          <p:nvPr>
            <p:ph type="ftr" sz="quarter" idx="3"/>
          </p:nvPr>
        </p:nvSpPr>
        <p:spPr>
          <a:xfrm>
            <a:off x="3028950"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3BABA9-FF1C-42F5-BF47-716C880E439D}"/>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54342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A1418-69B1-4509-BCCA-C2C3B707E5C9}"/>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541C56-7490-4EAA-A062-F35FEA82C09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382929-A8A0-49FE-B5BF-97FC0D5FC61F}"/>
              </a:ext>
            </a:extLst>
          </p:cNvPr>
          <p:cNvSpPr>
            <a:spLocks noGrp="1"/>
          </p:cNvSpPr>
          <p:nvPr>
            <p:ph type="dt" sz="half" idx="2"/>
          </p:nvPr>
        </p:nvSpPr>
        <p:spPr>
          <a:xfrm>
            <a:off x="628650"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5E31776C-1BA0-4961-A554-AD863EC133AF}"/>
              </a:ext>
            </a:extLst>
          </p:cNvPr>
          <p:cNvSpPr>
            <a:spLocks noGrp="1"/>
          </p:cNvSpPr>
          <p:nvPr>
            <p:ph type="ftr" sz="quarter" idx="3"/>
          </p:nvPr>
        </p:nvSpPr>
        <p:spPr>
          <a:xfrm>
            <a:off x="3028950"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3BABA9-FF1C-42F5-BF47-716C880E439D}"/>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8712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A1418-69B1-4509-BCCA-C2C3B707E5C9}"/>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541C56-7490-4EAA-A062-F35FEA82C09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382929-A8A0-49FE-B5BF-97FC0D5FC61F}"/>
              </a:ext>
            </a:extLst>
          </p:cNvPr>
          <p:cNvSpPr>
            <a:spLocks noGrp="1"/>
          </p:cNvSpPr>
          <p:nvPr>
            <p:ph type="dt" sz="half" idx="2"/>
          </p:nvPr>
        </p:nvSpPr>
        <p:spPr>
          <a:xfrm>
            <a:off x="628650"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solidFill>
                  <a:prstClr val="black">
                    <a:tint val="75000"/>
                  </a:prstClr>
                </a:solidFill>
              </a:rPr>
              <a:t>12/08/2021</a:t>
            </a:r>
          </a:p>
        </p:txBody>
      </p:sp>
      <p:sp>
        <p:nvSpPr>
          <p:cNvPr id="5" name="Footer Placeholder 4">
            <a:extLst>
              <a:ext uri="{FF2B5EF4-FFF2-40B4-BE49-F238E27FC236}">
                <a16:creationId xmlns:a16="http://schemas.microsoft.com/office/drawing/2014/main" id="{5E31776C-1BA0-4961-A554-AD863EC133AF}"/>
              </a:ext>
            </a:extLst>
          </p:cNvPr>
          <p:cNvSpPr>
            <a:spLocks noGrp="1"/>
          </p:cNvSpPr>
          <p:nvPr>
            <p:ph type="ftr" sz="quarter" idx="3"/>
          </p:nvPr>
        </p:nvSpPr>
        <p:spPr>
          <a:xfrm>
            <a:off x="3028950"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3BABA9-FF1C-42F5-BF47-716C880E439D}"/>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D68B8A-0686-45F0-9801-0F66D2B52B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19881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9.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WordArt 6"/>
          <p:cNvSpPr>
            <a:spLocks noChangeArrowheads="1" noChangeShapeType="1" noTextEdit="1"/>
          </p:cNvSpPr>
          <p:nvPr/>
        </p:nvSpPr>
        <p:spPr bwMode="auto">
          <a:xfrm>
            <a:off x="2382837" y="637484"/>
            <a:ext cx="4642943" cy="722709"/>
          </a:xfrm>
          <a:prstGeom prst="rect">
            <a:avLst/>
          </a:prstGeom>
        </p:spPr>
        <p:txBody>
          <a:bodyPr wrap="none" fromWordArt="1">
            <a:prstTxWarp prst="textCanDown">
              <a:avLst>
                <a:gd name="adj" fmla="val 33333"/>
              </a:avLst>
            </a:prstTxWarp>
          </a:bodyPr>
          <a:lstStyle/>
          <a:p>
            <a:pPr algn="ctr" eaLnBrk="0" fontAlgn="base" hangingPunct="0">
              <a:spcBef>
                <a:spcPct val="0"/>
              </a:spcBef>
              <a:spcAft>
                <a:spcPct val="0"/>
              </a:spcAft>
            </a:pPr>
            <a:r>
              <a:rPr lang="en-US" sz="3600" b="1" kern="10" dirty="0">
                <a:ln w="9525">
                  <a:solidFill>
                    <a:srgbClr val="000000"/>
                  </a:solidFill>
                  <a:round/>
                  <a:headEnd/>
                  <a:tailEnd/>
                </a:ln>
                <a:solidFill>
                  <a:srgbClr val="7030A0"/>
                </a:solidFill>
                <a:latin typeface="Times New Roman"/>
                <a:cs typeface="Times New Roman"/>
              </a:rPr>
              <a:t>LĨNH VỰC PHÁT TRIỂN NHẬN THỨC</a:t>
            </a:r>
          </a:p>
        </p:txBody>
      </p:sp>
      <p:sp>
        <p:nvSpPr>
          <p:cNvPr id="142343" name="WordArt 7"/>
          <p:cNvSpPr>
            <a:spLocks noChangeArrowheads="1" noChangeShapeType="1" noTextEdit="1"/>
          </p:cNvSpPr>
          <p:nvPr/>
        </p:nvSpPr>
        <p:spPr bwMode="auto">
          <a:xfrm>
            <a:off x="1828800" y="1428754"/>
            <a:ext cx="5715000" cy="127873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eaLnBrk="0" fontAlgn="base" hangingPunct="0">
              <a:spcBef>
                <a:spcPct val="0"/>
              </a:spcBef>
              <a:spcAft>
                <a:spcPct val="0"/>
              </a:spcAft>
            </a:pPr>
            <a:r>
              <a:rPr lang="vi-VN" sz="3600" b="1" kern="10" dirty="0">
                <a:solidFill>
                  <a:srgbClr val="FF0000"/>
                </a:solidFill>
                <a:effectLst>
                  <a:outerShdw dist="53882" dir="2700000" algn="ctr" rotWithShape="0">
                    <a:srgbClr val="C0C0C0">
                      <a:alpha val="79999"/>
                    </a:srgbClr>
                  </a:outerShdw>
                </a:effectLst>
                <a:latin typeface="Times New Roman"/>
                <a:cs typeface="Times New Roman"/>
              </a:rPr>
              <a:t>Đề tài: </a:t>
            </a:r>
          </a:p>
          <a:p>
            <a:pPr algn="ctr" eaLnBrk="0" fontAlgn="base" hangingPunct="0">
              <a:spcBef>
                <a:spcPct val="0"/>
              </a:spcBef>
              <a:spcAft>
                <a:spcPct val="0"/>
              </a:spcAft>
            </a:pP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Bé</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thích</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nghề</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gì</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a:t>
            </a:r>
          </a:p>
        </p:txBody>
      </p:sp>
      <p:sp>
        <p:nvSpPr>
          <p:cNvPr id="142344" name="WordArt 8"/>
          <p:cNvSpPr>
            <a:spLocks noChangeArrowheads="1" noChangeShapeType="1" noTextEdit="1"/>
          </p:cNvSpPr>
          <p:nvPr/>
        </p:nvSpPr>
        <p:spPr bwMode="auto">
          <a:xfrm>
            <a:off x="2914650" y="3600450"/>
            <a:ext cx="3543300" cy="400050"/>
          </a:xfrm>
          <a:prstGeom prst="rect">
            <a:avLst/>
          </a:prstGeom>
        </p:spPr>
        <p:txBody>
          <a:bodyPr wrap="none" fromWordArt="1">
            <a:prstTxWarp prst="textPlain">
              <a:avLst>
                <a:gd name="adj" fmla="val 49745"/>
              </a:avLst>
            </a:prstTxWarp>
          </a:bodyPr>
          <a:lstStyle/>
          <a:p>
            <a:pPr algn="ctr" eaLnBrk="0" fontAlgn="base" hangingPunct="0">
              <a:spcBef>
                <a:spcPct val="0"/>
              </a:spcBef>
              <a:spcAft>
                <a:spcPct val="0"/>
              </a:spcAft>
            </a:pPr>
            <a:endParaRPr lang="en-US" sz="3600" b="1" kern="10">
              <a:ln w="9525">
                <a:solidFill>
                  <a:srgbClr val="FF0066"/>
                </a:solidFill>
                <a:round/>
                <a:headEnd/>
                <a:tailEnd/>
              </a:ln>
              <a:solidFill>
                <a:srgbClr val="FF0066"/>
              </a:solidFill>
              <a:effectLst>
                <a:outerShdw dist="35921" dir="2700000" algn="ctr" rotWithShape="0">
                  <a:srgbClr val="000000"/>
                </a:outerShdw>
              </a:effectLst>
              <a:latin typeface="Times New Roman"/>
              <a:cs typeface="Times New Roman"/>
            </a:endParaRPr>
          </a:p>
        </p:txBody>
      </p:sp>
      <p:sp>
        <p:nvSpPr>
          <p:cNvPr id="142345" name="WordArt 9"/>
          <p:cNvSpPr>
            <a:spLocks noChangeArrowheads="1" noChangeShapeType="1" noTextEdit="1"/>
          </p:cNvSpPr>
          <p:nvPr/>
        </p:nvSpPr>
        <p:spPr bwMode="auto">
          <a:xfrm>
            <a:off x="2743200" y="4114800"/>
            <a:ext cx="2857500" cy="2857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2800" b="1" kern="10">
              <a:ln w="9525">
                <a:solidFill>
                  <a:srgbClr val="0000FF"/>
                </a:solidFill>
                <a:round/>
                <a:headEnd/>
                <a:tailEnd/>
              </a:ln>
              <a:solidFill>
                <a:srgbClr val="0000FF"/>
              </a:solidFill>
              <a:effectLst>
                <a:outerShdw dist="35921" dir="2700000" algn="ctr" rotWithShape="0">
                  <a:srgbClr val="000000"/>
                </a:outerShdw>
              </a:effectLst>
              <a:latin typeface="Times New Roman"/>
              <a:cs typeface="Times New Roman"/>
            </a:endParaRPr>
          </a:p>
        </p:txBody>
      </p:sp>
      <p:sp>
        <p:nvSpPr>
          <p:cNvPr id="4103" name="TextBox 13"/>
          <p:cNvSpPr txBox="1">
            <a:spLocks noChangeArrowheads="1"/>
          </p:cNvSpPr>
          <p:nvPr/>
        </p:nvSpPr>
        <p:spPr bwMode="auto">
          <a:xfrm>
            <a:off x="2201127" y="-254826"/>
            <a:ext cx="5248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US" altLang="en-US" b="1" dirty="0">
              <a:solidFill>
                <a:srgbClr val="222268"/>
              </a:solidFill>
              <a:latin typeface="Times New Roman" pitchFamily="18" charset="0"/>
              <a:cs typeface="Times New Roman" pitchFamily="18" charset="0"/>
            </a:endParaRPr>
          </a:p>
          <a:p>
            <a:pPr algn="ctr" fontAlgn="base">
              <a:spcBef>
                <a:spcPct val="0"/>
              </a:spcBef>
              <a:spcAft>
                <a:spcPct val="0"/>
              </a:spcAft>
            </a:pPr>
            <a:r>
              <a:rPr lang="en-US" altLang="en-US" b="1" dirty="0">
                <a:solidFill>
                  <a:srgbClr val="222268"/>
                </a:solidFill>
                <a:latin typeface="Times New Roman" pitchFamily="18" charset="0"/>
                <a:cs typeface="Times New Roman" pitchFamily="18" charset="0"/>
              </a:rPr>
              <a:t>TRƯỜNG MẦM NON GIANG BIÊN</a:t>
            </a:r>
          </a:p>
        </p:txBody>
      </p:sp>
      <p:sp>
        <p:nvSpPr>
          <p:cNvPr id="4104" name="TextBox 17"/>
          <p:cNvSpPr txBox="1">
            <a:spLocks noChangeArrowheads="1"/>
          </p:cNvSpPr>
          <p:nvPr/>
        </p:nvSpPr>
        <p:spPr bwMode="auto">
          <a:xfrm>
            <a:off x="2829111" y="2800350"/>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2800" b="1" dirty="0" err="1">
                <a:solidFill>
                  <a:srgbClr val="00B050"/>
                </a:solidFill>
                <a:latin typeface="Times New Roman" pitchFamily="18" charset="0"/>
                <a:cs typeface="Times New Roman" pitchFamily="18" charset="0"/>
              </a:rPr>
              <a:t>Đối</a:t>
            </a:r>
            <a:r>
              <a:rPr lang="en-US" altLang="en-US" sz="2800" b="1" dirty="0">
                <a:solidFill>
                  <a:srgbClr val="00B050"/>
                </a:solidFill>
                <a:latin typeface="Times New Roman" pitchFamily="18" charset="0"/>
                <a:cs typeface="Times New Roman" pitchFamily="18" charset="0"/>
              </a:rPr>
              <a:t> </a:t>
            </a:r>
            <a:r>
              <a:rPr lang="en-US" altLang="en-US" sz="2800" b="1" dirty="0" err="1">
                <a:solidFill>
                  <a:srgbClr val="00B050"/>
                </a:solidFill>
                <a:latin typeface="Times New Roman" pitchFamily="18" charset="0"/>
                <a:cs typeface="Times New Roman" pitchFamily="18" charset="0"/>
              </a:rPr>
              <a:t>tượng</a:t>
            </a:r>
            <a:r>
              <a:rPr lang="en-US" altLang="en-US" sz="2800" b="1" dirty="0">
                <a:solidFill>
                  <a:srgbClr val="00B050"/>
                </a:solidFill>
                <a:latin typeface="Times New Roman" pitchFamily="18" charset="0"/>
                <a:cs typeface="Times New Roman" pitchFamily="18" charset="0"/>
              </a:rPr>
              <a:t>: 4 – 5 </a:t>
            </a:r>
            <a:r>
              <a:rPr lang="en-US" altLang="en-US" sz="2800" b="1" dirty="0" err="1">
                <a:solidFill>
                  <a:srgbClr val="00B050"/>
                </a:solidFill>
                <a:latin typeface="Times New Roman" pitchFamily="18" charset="0"/>
                <a:cs typeface="Times New Roman" pitchFamily="18" charset="0"/>
              </a:rPr>
              <a:t>tuổi</a:t>
            </a:r>
            <a:endParaRPr lang="en-US" altLang="en-US" sz="2800" b="1" dirty="0">
              <a:solidFill>
                <a:srgbClr val="00B050"/>
              </a:solidFill>
              <a:latin typeface="Times New Roman" pitchFamily="18" charset="0"/>
              <a:cs typeface="Times New Roman" pitchFamily="18" charset="0"/>
            </a:endParaRPr>
          </a:p>
        </p:txBody>
      </p:sp>
      <p:sp>
        <p:nvSpPr>
          <p:cNvPr id="4105" name="TextBox 17"/>
          <p:cNvSpPr txBox="1">
            <a:spLocks noChangeArrowheads="1"/>
          </p:cNvSpPr>
          <p:nvPr/>
        </p:nvSpPr>
        <p:spPr bwMode="auto">
          <a:xfrm>
            <a:off x="2057405" y="3323574"/>
            <a:ext cx="45708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2400" b="1" dirty="0" err="1">
                <a:solidFill>
                  <a:srgbClr val="002060"/>
                </a:solidFill>
                <a:latin typeface="Times New Roman" pitchFamily="18" charset="0"/>
                <a:cs typeface="Times New Roman" pitchFamily="18" charset="0"/>
              </a:rPr>
              <a:t>Giáo</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viên</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Nguyễn</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Thị</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Thường</a:t>
            </a:r>
            <a:endParaRPr lang="en-US" altLang="en-US" sz="2400" b="1" dirty="0">
              <a:solidFill>
                <a:srgbClr val="002060"/>
              </a:solidFill>
              <a:latin typeface="Times New Roman" pitchFamily="18" charset="0"/>
              <a:cs typeface="Times New Roman" pitchFamily="18" charset="0"/>
            </a:endParaRPr>
          </a:p>
          <a:p>
            <a:pPr algn="ctr" fontAlgn="base">
              <a:spcBef>
                <a:spcPct val="0"/>
              </a:spcBef>
              <a:spcAft>
                <a:spcPct val="0"/>
              </a:spcAft>
            </a:pPr>
            <a:r>
              <a:rPr lang="en-US" altLang="en-US" sz="2400" b="1" dirty="0">
                <a:solidFill>
                  <a:srgbClr val="002060"/>
                </a:solidFill>
                <a:latin typeface="Times New Roman" pitchFamily="18" charset="0"/>
                <a:cs typeface="Times New Roman" pitchFamily="18" charset="0"/>
              </a:rPr>
              <a:t>                  Nguyễn Minh Yến</a:t>
            </a:r>
          </a:p>
        </p:txBody>
      </p:sp>
      <p:sp>
        <p:nvSpPr>
          <p:cNvPr id="4106" name="AutoShape 13" descr="55+ Hình Nền Powerpoint Đẹp, Hấp Dẫn Như Lực Hút Trái Đất"/>
          <p:cNvSpPr>
            <a:spLocks noChangeAspect="1" noChangeArrowheads="1"/>
          </p:cNvSpPr>
          <p:nvPr/>
        </p:nvSpPr>
        <p:spPr bwMode="auto">
          <a:xfrm>
            <a:off x="116681" y="-108346"/>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000000"/>
              </a:solidFill>
              <a:cs typeface="Arial" pitchFamily="34" charset="0"/>
            </a:endParaRPr>
          </a:p>
        </p:txBody>
      </p:sp>
      <p:sp>
        <p:nvSpPr>
          <p:cNvPr id="4107" name="AutoShape 15" descr="55+ Hình Nền Powerpoint Đẹp, Hấp Dẫn Như Lực Hút Trái Đất"/>
          <p:cNvSpPr>
            <a:spLocks noChangeAspect="1" noChangeArrowheads="1"/>
          </p:cNvSpPr>
          <p:nvPr/>
        </p:nvSpPr>
        <p:spPr bwMode="auto">
          <a:xfrm>
            <a:off x="230981" y="595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000000"/>
              </a:solidFill>
              <a:cs typeface="Arial" pitchFamily="34" charset="0"/>
            </a:endParaRPr>
          </a:p>
        </p:txBody>
      </p:sp>
      <p:sp>
        <p:nvSpPr>
          <p:cNvPr id="4108" name="AutoShape 18" descr="55+ Hình Nền Powerpoint Đẹp, Hấp Dẫn Như Lực Hút Trái Đất"/>
          <p:cNvSpPr>
            <a:spLocks noChangeAspect="1" noChangeArrowheads="1"/>
          </p:cNvSpPr>
          <p:nvPr/>
        </p:nvSpPr>
        <p:spPr bwMode="auto">
          <a:xfrm>
            <a:off x="345281" y="12025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srgbClr val="000000"/>
              </a:solidFill>
              <a:cs typeface="Arial" pitchFamily="34" charset="0"/>
            </a:endParaRPr>
          </a:p>
        </p:txBody>
      </p:sp>
      <p:pic>
        <p:nvPicPr>
          <p:cNvPr id="3" name="Picture 2">
            <a:extLst>
              <a:ext uri="{FF2B5EF4-FFF2-40B4-BE49-F238E27FC236}">
                <a16:creationId xmlns:a16="http://schemas.microsoft.com/office/drawing/2014/main" id="{1C98A6C2-E80B-9776-88D3-32C1484A1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43" y="289171"/>
            <a:ext cx="920420" cy="932611"/>
          </a:xfrm>
          <a:prstGeom prst="rect">
            <a:avLst/>
          </a:prstGeom>
        </p:spPr>
      </p:pic>
    </p:spTree>
    <p:extLst>
      <p:ext uri="{BB962C8B-B14F-4D97-AF65-F5344CB8AC3E}">
        <p14:creationId xmlns:p14="http://schemas.microsoft.com/office/powerpoint/2010/main" val="2025309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142343"/>
                                        </p:tgtEl>
                                        <p:attrNameLst>
                                          <p:attrName>style.visibility</p:attrName>
                                        </p:attrNameLst>
                                      </p:cBhvr>
                                      <p:to>
                                        <p:strVal val="visible"/>
                                      </p:to>
                                    </p:set>
                                    <p:anim calcmode="lin" valueType="num">
                                      <p:cBhvr>
                                        <p:cTn id="7" dur="5000" fill="hold"/>
                                        <p:tgtEl>
                                          <p:spTgt spid="142343"/>
                                        </p:tgtEl>
                                        <p:attrNameLst>
                                          <p:attrName>ppt_w</p:attrName>
                                        </p:attrNameLst>
                                      </p:cBhvr>
                                      <p:tavLst>
                                        <p:tav tm="0" fmla="#ppt_w*sin(2.5*pi*$)">
                                          <p:val>
                                            <p:fltVal val="0"/>
                                          </p:val>
                                        </p:tav>
                                        <p:tav tm="100000">
                                          <p:val>
                                            <p:fltVal val="1"/>
                                          </p:val>
                                        </p:tav>
                                      </p:tavLst>
                                    </p:anim>
                                    <p:anim calcmode="lin" valueType="num">
                                      <p:cBhvr>
                                        <p:cTn id="8" dur="5000" fill="hold"/>
                                        <p:tgtEl>
                                          <p:spTgt spid="1423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23478"/>
            <a:ext cx="8064896" cy="497703"/>
          </a:xfrm>
        </p:spPr>
        <p:txBody>
          <a:bodyPr>
            <a:noAutofit/>
          </a:bodyPr>
          <a:lstStyle/>
          <a:p>
            <a:r>
              <a:rPr lang="en-US" sz="2400" b="1" dirty="0">
                <a:latin typeface="Times New Roman" pitchFamily="18" charset="0"/>
                <a:cs typeface="Times New Roman" pitchFamily="18" charset="0"/>
              </a:rPr>
              <a:t>So </a:t>
            </a:r>
            <a:r>
              <a:rPr lang="en-US" sz="2400" b="1" dirty="0" err="1">
                <a:latin typeface="Times New Roman" pitchFamily="18" charset="0"/>
                <a:cs typeface="Times New Roman" pitchFamily="18" charset="0"/>
              </a:rPr>
              <a:t>sánh</a:t>
            </a:r>
            <a:r>
              <a:rPr lang="en-US" sz="2400" b="1" dirty="0">
                <a:latin typeface="Times New Roman" pitchFamily="18" charset="0"/>
                <a:cs typeface="Times New Roman" pitchFamily="18" charset="0"/>
              </a:rPr>
              <a:t>: </a:t>
            </a:r>
            <a:r>
              <a:rPr lang="vi-VN" sz="2000" dirty="0"/>
              <a:t>Sự giống và khác nhau của bộ đội biên phòng và bộ đội hải quân qua trang phục, nơi đóng quân.</a:t>
            </a:r>
            <a:endParaRPr lang="en-US" sz="2000" b="1" dirty="0">
              <a:latin typeface="Times New Roman" pitchFamily="18" charset="0"/>
              <a:cs typeface="Times New Roman" pitchFamily="18" charset="0"/>
            </a:endParaRPr>
          </a:p>
        </p:txBody>
      </p:sp>
      <p:sp>
        <p:nvSpPr>
          <p:cNvPr id="3" name="Date Placeholder 2"/>
          <p:cNvSpPr>
            <a:spLocks noGrp="1"/>
          </p:cNvSpPr>
          <p:nvPr>
            <p:ph type="dt" sz="half" idx="10"/>
          </p:nvPr>
        </p:nvSpPr>
        <p:spPr/>
        <p:txBody>
          <a:bodyPr/>
          <a:lstStyle/>
          <a:p>
            <a:r>
              <a:rPr lang="en-US">
                <a:solidFill>
                  <a:prstClr val="black">
                    <a:tint val="75000"/>
                  </a:prstClr>
                </a:solidFill>
              </a:rPr>
              <a:t>12/08/2021</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D68B8A-0686-45F0-9801-0F66D2B52B39}" type="slidenum">
              <a:rPr lang="en-US" smtClean="0">
                <a:solidFill>
                  <a:prstClr val="black">
                    <a:tint val="75000"/>
                  </a:prstClr>
                </a:solidFill>
              </a:rPr>
              <a:pPr/>
              <a:t>10</a:t>
            </a:fld>
            <a:endParaRPr lang="en-US">
              <a:solidFill>
                <a:prstClr val="black">
                  <a:tint val="75000"/>
                </a:prstClr>
              </a:solidFill>
            </a:endParaRP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9542"/>
            <a:ext cx="428726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965" r="10408"/>
          <a:stretch/>
        </p:blipFill>
        <p:spPr bwMode="auto">
          <a:xfrm>
            <a:off x="4572000" y="699542"/>
            <a:ext cx="445766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83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6D68B8A-0686-45F0-9801-0F66D2B52B39}" type="slidenum">
              <a:rPr lang="en-US" smtClean="0">
                <a:solidFill>
                  <a:prstClr val="black">
                    <a:tint val="75000"/>
                  </a:prstClr>
                </a:solidFill>
              </a:rPr>
              <a:pPr/>
              <a:t>11</a:t>
            </a:fld>
            <a:endParaRPr lang="en-US">
              <a:solidFill>
                <a:prstClr val="black">
                  <a:tint val="75000"/>
                </a:prstClr>
              </a:solidFill>
            </a:endParaRPr>
          </a:p>
        </p:txBody>
      </p:sp>
      <p:sp>
        <p:nvSpPr>
          <p:cNvPr id="7" name="Rectangle 6"/>
          <p:cNvSpPr/>
          <p:nvPr/>
        </p:nvSpPr>
        <p:spPr>
          <a:xfrm>
            <a:off x="1835696" y="-92546"/>
            <a:ext cx="6174432" cy="553998"/>
          </a:xfrm>
          <a:prstGeom prst="rect">
            <a:avLst/>
          </a:prstGeom>
        </p:spPr>
        <p:txBody>
          <a:bodyPr wrap="square">
            <a:spAutoFit/>
          </a:bodyPr>
          <a:lstStyle/>
          <a:p>
            <a:pPr algn="ctr"/>
            <a:r>
              <a:rPr lang="vi-VN" b="1" dirty="0">
                <a:solidFill>
                  <a:srgbClr val="000000"/>
                </a:solidFill>
                <a:latin typeface="Times New Roman"/>
              </a:rPr>
              <a:t> </a:t>
            </a:r>
            <a:r>
              <a:rPr lang="vi-VN" sz="3000" b="1" dirty="0">
                <a:solidFill>
                  <a:srgbClr val="000000"/>
                </a:solidFill>
                <a:latin typeface="Times New Roman"/>
              </a:rPr>
              <a:t>Mở rộng</a:t>
            </a:r>
            <a:endParaRPr lang="en-US" sz="3000" dirty="0"/>
          </a:p>
        </p:txBody>
      </p:sp>
      <p:pic>
        <p:nvPicPr>
          <p:cNvPr id="52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11510"/>
            <a:ext cx="4032447" cy="22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912" y="461452"/>
            <a:ext cx="3582797" cy="22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398444" y="2737621"/>
            <a:ext cx="1872208"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Nghề</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nghiên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cứu</a:t>
            </a:r>
            <a:endParaRPr lang="en-US" sz="1600" dirty="0">
              <a:latin typeface="Times New Roman" pitchFamily="18" charset="0"/>
              <a:cs typeface="Times New Roman" pitchFamily="18" charset="0"/>
            </a:endParaRPr>
          </a:p>
        </p:txBody>
      </p:sp>
      <p:sp>
        <p:nvSpPr>
          <p:cNvPr id="9" name="Rectangle 8"/>
          <p:cNvSpPr/>
          <p:nvPr/>
        </p:nvSpPr>
        <p:spPr>
          <a:xfrm>
            <a:off x="6051491" y="2768398"/>
            <a:ext cx="1487908" cy="307777"/>
          </a:xfrm>
          <a:prstGeom prst="rect">
            <a:avLst/>
          </a:prstGeom>
        </p:spPr>
        <p:txBody>
          <a:bodyPr wrap="none">
            <a:spAutoFit/>
          </a:bodyPr>
          <a:lstStyle/>
          <a:p>
            <a:r>
              <a:rPr lang="en-US" sz="1400" dirty="0" err="1">
                <a:latin typeface="Times New Roman" pitchFamily="18" charset="0"/>
                <a:cs typeface="Times New Roman" pitchFamily="18" charset="0"/>
              </a:rPr>
              <a:t>Nghề</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chế</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tạo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máy</a:t>
            </a:r>
            <a:endParaRPr lang="en-US" sz="1400" dirty="0">
              <a:latin typeface="Times New Roman" pitchFamily="18" charset="0"/>
              <a:cs typeface="Times New Roman" pitchFamily="18" charset="0"/>
            </a:endParaRPr>
          </a:p>
        </p:txBody>
      </p:sp>
      <p:pic>
        <p:nvPicPr>
          <p:cNvPr id="522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2769" y="3090243"/>
            <a:ext cx="3858046" cy="200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95536" y="4587974"/>
            <a:ext cx="1681871" cy="307777"/>
          </a:xfrm>
          <a:prstGeom prst="rect">
            <a:avLst/>
          </a:prstGeom>
        </p:spPr>
        <p:txBody>
          <a:bodyPr wrap="none">
            <a:spAutoFit/>
          </a:bodyPr>
          <a:lstStyle/>
          <a:p>
            <a:r>
              <a:rPr lang="en-US" sz="1400" dirty="0" err="1">
                <a:latin typeface="Times New Roman" pitchFamily="18" charset="0"/>
                <a:cs typeface="Times New Roman" pitchFamily="18" charset="0"/>
              </a:rPr>
              <a:t>Nghề</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thiết</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kế</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đồ</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họa</a:t>
            </a:r>
            <a:endParaRPr lang="en-US" sz="1400" dirty="0">
              <a:latin typeface="Times New Roman" pitchFamily="18" charset="0"/>
              <a:cs typeface="Times New Roman" pitchFamily="18" charset="0"/>
            </a:endParaRPr>
          </a:p>
        </p:txBody>
      </p:sp>
      <p:sp>
        <p:nvSpPr>
          <p:cNvPr id="11" name="Rectangle 10"/>
          <p:cNvSpPr/>
          <p:nvPr/>
        </p:nvSpPr>
        <p:spPr>
          <a:xfrm>
            <a:off x="6197388" y="3187393"/>
            <a:ext cx="2946612" cy="1938992"/>
          </a:xfrm>
          <a:prstGeom prst="rect">
            <a:avLst/>
          </a:prstGeom>
        </p:spPr>
        <p:txBody>
          <a:bodyPr wrap="square">
            <a:spAutoFit/>
          </a:bodyPr>
          <a:lstStyle/>
          <a:p>
            <a:r>
              <a:rPr lang="vi-VN" sz="1200" b="1" dirty="0">
                <a:solidFill>
                  <a:srgbClr val="00B050"/>
                </a:solidFill>
              </a:rPr>
              <a:t>=&gt; Trong xã hội có rất nhiều các nghành nghề, nghề nào cũng có ích cho chúng ta và rất cao quý đáng được trân trọng. Sau này lớn lên mỗi bạn sẽ chọn cho mình 1 nghề giúp ích cho xã hội?Muốn ước mơ của các con thành hiện thực ngay từ bây giờ các con phải chăm, ngoan, cố gắng học thật giỏi thì mới biến giấc mơ của chúng ta thành hiện thực</a:t>
            </a:r>
            <a:r>
              <a:rPr lang="en-US" sz="1200" b="1" dirty="0">
                <a:solidFill>
                  <a:srgbClr val="00B050"/>
                </a:solidFill>
              </a:rPr>
              <a:t>.</a:t>
            </a:r>
          </a:p>
        </p:txBody>
      </p:sp>
    </p:spTree>
    <p:extLst>
      <p:ext uri="{BB962C8B-B14F-4D97-AF65-F5344CB8AC3E}">
        <p14:creationId xmlns:p14="http://schemas.microsoft.com/office/powerpoint/2010/main" val="323008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ircle(in)">
                                      <p:cBhvr>
                                        <p:cTn id="7" dur="1250"/>
                                        <p:tgtEl>
                                          <p:spTgt spid="52226"/>
                                        </p:tgtEl>
                                      </p:cBhvr>
                                    </p:animEffect>
                                  </p:childTnLst>
                                </p:cTn>
                              </p:par>
                              <p:par>
                                <p:cTn id="8" presetID="6" presetClass="entr" presetSubtype="16"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circle(in)">
                                      <p:cBhvr>
                                        <p:cTn id="10" dur="1250"/>
                                        <p:tgtEl>
                                          <p:spTgt spid="8">
                                            <p:txEl>
                                              <p:pRg st="0" end="0"/>
                                            </p:txEl>
                                          </p:spTgt>
                                        </p:tgtEl>
                                      </p:cBhvr>
                                    </p:animEffect>
                                  </p:childTnLst>
                                </p:cTn>
                              </p:par>
                            </p:childTnLst>
                          </p:cTn>
                        </p:par>
                        <p:par>
                          <p:cTn id="11" fill="hold">
                            <p:stCondLst>
                              <p:cond delay="1250"/>
                            </p:stCondLst>
                            <p:childTnLst>
                              <p:par>
                                <p:cTn id="12" presetID="21" presetClass="entr" presetSubtype="1" fill="hold" nodeType="afterEffect">
                                  <p:stCondLst>
                                    <p:cond delay="500"/>
                                  </p:stCondLst>
                                  <p:childTnLst>
                                    <p:set>
                                      <p:cBhvr>
                                        <p:cTn id="13" dur="1" fill="hold">
                                          <p:stCondLst>
                                            <p:cond delay="0"/>
                                          </p:stCondLst>
                                        </p:cTn>
                                        <p:tgtEl>
                                          <p:spTgt spid="52227"/>
                                        </p:tgtEl>
                                        <p:attrNameLst>
                                          <p:attrName>style.visibility</p:attrName>
                                        </p:attrNameLst>
                                      </p:cBhvr>
                                      <p:to>
                                        <p:strVal val="visible"/>
                                      </p:to>
                                    </p:set>
                                    <p:animEffect transition="in" filter="wheel(1)">
                                      <p:cBhvr>
                                        <p:cTn id="14" dur="2000"/>
                                        <p:tgtEl>
                                          <p:spTgt spid="52227"/>
                                        </p:tgtEl>
                                      </p:cBhvr>
                                    </p:animEffect>
                                  </p:childTnLst>
                                </p:cTn>
                              </p:par>
                              <p:par>
                                <p:cTn id="15" presetID="21" presetClass="entr" presetSubtype="1" fill="hold" nodeType="withEffect">
                                  <p:stCondLst>
                                    <p:cond delay="50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heel(1)">
                                      <p:cBhvr>
                                        <p:cTn id="17" dur="2000"/>
                                        <p:tgtEl>
                                          <p:spTgt spid="9">
                                            <p:txEl>
                                              <p:pRg st="0" end="0"/>
                                            </p:txEl>
                                          </p:spTgt>
                                        </p:tgtEl>
                                      </p:cBhvr>
                                    </p:animEffect>
                                  </p:childTnLst>
                                </p:cTn>
                              </p:par>
                            </p:childTnLst>
                          </p:cTn>
                        </p:par>
                        <p:par>
                          <p:cTn id="18" fill="hold">
                            <p:stCondLst>
                              <p:cond delay="3750"/>
                            </p:stCondLst>
                            <p:childTnLst>
                              <p:par>
                                <p:cTn id="19" presetID="53" presetClass="entr" presetSubtype="16" fill="hold" nodeType="afterEffect">
                                  <p:stCondLst>
                                    <p:cond delay="250"/>
                                  </p:stCondLst>
                                  <p:childTnLst>
                                    <p:set>
                                      <p:cBhvr>
                                        <p:cTn id="20" dur="1" fill="hold">
                                          <p:stCondLst>
                                            <p:cond delay="0"/>
                                          </p:stCondLst>
                                        </p:cTn>
                                        <p:tgtEl>
                                          <p:spTgt spid="52228"/>
                                        </p:tgtEl>
                                        <p:attrNameLst>
                                          <p:attrName>style.visibility</p:attrName>
                                        </p:attrNameLst>
                                      </p:cBhvr>
                                      <p:to>
                                        <p:strVal val="visible"/>
                                      </p:to>
                                    </p:set>
                                    <p:anim calcmode="lin" valueType="num">
                                      <p:cBhvr>
                                        <p:cTn id="21" dur="1000" fill="hold"/>
                                        <p:tgtEl>
                                          <p:spTgt spid="52228"/>
                                        </p:tgtEl>
                                        <p:attrNameLst>
                                          <p:attrName>ppt_w</p:attrName>
                                        </p:attrNameLst>
                                      </p:cBhvr>
                                      <p:tavLst>
                                        <p:tav tm="0">
                                          <p:val>
                                            <p:fltVal val="0"/>
                                          </p:val>
                                        </p:tav>
                                        <p:tav tm="100000">
                                          <p:val>
                                            <p:strVal val="#ppt_w"/>
                                          </p:val>
                                        </p:tav>
                                      </p:tavLst>
                                    </p:anim>
                                    <p:anim calcmode="lin" valueType="num">
                                      <p:cBhvr>
                                        <p:cTn id="22" dur="1000" fill="hold"/>
                                        <p:tgtEl>
                                          <p:spTgt spid="52228"/>
                                        </p:tgtEl>
                                        <p:attrNameLst>
                                          <p:attrName>ppt_h</p:attrName>
                                        </p:attrNameLst>
                                      </p:cBhvr>
                                      <p:tavLst>
                                        <p:tav tm="0">
                                          <p:val>
                                            <p:fltVal val="0"/>
                                          </p:val>
                                        </p:tav>
                                        <p:tav tm="100000">
                                          <p:val>
                                            <p:strVal val="#ppt_h"/>
                                          </p:val>
                                        </p:tav>
                                      </p:tavLst>
                                    </p:anim>
                                    <p:animEffect transition="in" filter="fade">
                                      <p:cBhvr>
                                        <p:cTn id="23" dur="1000"/>
                                        <p:tgtEl>
                                          <p:spTgt spid="52228"/>
                                        </p:tgtEl>
                                      </p:cBhvr>
                                    </p:animEffect>
                                  </p:childTnLst>
                                </p:cTn>
                              </p:par>
                              <p:par>
                                <p:cTn id="24" presetID="53" presetClass="entr" presetSubtype="16" fill="hold" nodeType="withEffect">
                                  <p:stCondLst>
                                    <p:cond delay="250"/>
                                  </p:stCondLst>
                                  <p:childTnLst>
                                    <p:set>
                                      <p:cBhvr>
                                        <p:cTn id="25" dur="1" fill="hold">
                                          <p:stCondLst>
                                            <p:cond delay="0"/>
                                          </p:stCondLst>
                                        </p:cTn>
                                        <p:tgtEl>
                                          <p:spTgt spid="10">
                                            <p:txEl>
                                              <p:pRg st="0" end="0"/>
                                            </p:txEl>
                                          </p:spTgt>
                                        </p:tgtEl>
                                        <p:attrNameLst>
                                          <p:attrName>style.visibility</p:attrName>
                                        </p:attrNameLst>
                                      </p:cBhvr>
                                      <p:to>
                                        <p:strVal val="visible"/>
                                      </p:to>
                                    </p:set>
                                    <p:anim calcmode="lin" valueType="num">
                                      <p:cBhvr>
                                        <p:cTn id="26"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8" dur="10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1000"/>
                                        <p:tgtEl>
                                          <p:spTgt spid="11">
                                            <p:txEl>
                                              <p:pRg st="0" end="0"/>
                                            </p:txEl>
                                          </p:spTgt>
                                        </p:tgtEl>
                                      </p:cBhvr>
                                    </p:animEffect>
                                    <p:anim calcmode="lin" valueType="num">
                                      <p:cBhvr>
                                        <p:cTn id="3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1F53A0-72A7-4989-987B-0F9E7C692B65}"/>
              </a:ext>
            </a:extLst>
          </p:cNvPr>
          <p:cNvPicPr>
            <a:picLocks noChangeAspect="1"/>
          </p:cNvPicPr>
          <p:nvPr/>
        </p:nvPicPr>
        <p:blipFill>
          <a:blip r:embed="rId3"/>
          <a:stretch>
            <a:fillRect/>
          </a:stretch>
        </p:blipFill>
        <p:spPr>
          <a:xfrm>
            <a:off x="269598" y="1157443"/>
            <a:ext cx="2854906" cy="1782198"/>
          </a:xfrm>
          <a:prstGeom prst="rect">
            <a:avLst/>
          </a:prstGeom>
        </p:spPr>
      </p:pic>
      <p:pic>
        <p:nvPicPr>
          <p:cNvPr id="12" name="Picture 11">
            <a:extLst>
              <a:ext uri="{FF2B5EF4-FFF2-40B4-BE49-F238E27FC236}">
                <a16:creationId xmlns:a16="http://schemas.microsoft.com/office/drawing/2014/main" id="{8A382193-C209-44EA-9CF6-BCEC6F271012}"/>
              </a:ext>
            </a:extLst>
          </p:cNvPr>
          <p:cNvPicPr>
            <a:picLocks noChangeAspect="1"/>
          </p:cNvPicPr>
          <p:nvPr/>
        </p:nvPicPr>
        <p:blipFill>
          <a:blip r:embed="rId4"/>
          <a:stretch>
            <a:fillRect/>
          </a:stretch>
        </p:blipFill>
        <p:spPr>
          <a:xfrm>
            <a:off x="3137823" y="1168614"/>
            <a:ext cx="2854906" cy="1782197"/>
          </a:xfrm>
          <a:prstGeom prst="rect">
            <a:avLst/>
          </a:prstGeom>
        </p:spPr>
      </p:pic>
      <p:pic>
        <p:nvPicPr>
          <p:cNvPr id="14" name="Picture 13">
            <a:extLst>
              <a:ext uri="{FF2B5EF4-FFF2-40B4-BE49-F238E27FC236}">
                <a16:creationId xmlns:a16="http://schemas.microsoft.com/office/drawing/2014/main" id="{D8E73A7E-408A-43D2-8854-404CA22E544C}"/>
              </a:ext>
            </a:extLst>
          </p:cNvPr>
          <p:cNvPicPr>
            <a:picLocks noChangeAspect="1"/>
          </p:cNvPicPr>
          <p:nvPr/>
        </p:nvPicPr>
        <p:blipFill>
          <a:blip r:embed="rId5"/>
          <a:stretch>
            <a:fillRect/>
          </a:stretch>
        </p:blipFill>
        <p:spPr>
          <a:xfrm>
            <a:off x="6016142" y="1157443"/>
            <a:ext cx="2854906" cy="1782197"/>
          </a:xfrm>
          <a:prstGeom prst="rect">
            <a:avLst/>
          </a:prstGeom>
        </p:spPr>
      </p:pic>
      <p:pic>
        <p:nvPicPr>
          <p:cNvPr id="18" name="Picture 17">
            <a:extLst>
              <a:ext uri="{FF2B5EF4-FFF2-40B4-BE49-F238E27FC236}">
                <a16:creationId xmlns:a16="http://schemas.microsoft.com/office/drawing/2014/main" id="{D48B2553-1F7F-4120-BBD0-D3AB1CE9E77F}"/>
              </a:ext>
            </a:extLst>
          </p:cNvPr>
          <p:cNvPicPr>
            <a:picLocks noChangeAspect="1"/>
          </p:cNvPicPr>
          <p:nvPr/>
        </p:nvPicPr>
        <p:blipFill>
          <a:blip r:embed="rId6"/>
          <a:stretch>
            <a:fillRect/>
          </a:stretch>
        </p:blipFill>
        <p:spPr>
          <a:xfrm>
            <a:off x="269598" y="2961353"/>
            <a:ext cx="2854906" cy="1836204"/>
          </a:xfrm>
          <a:prstGeom prst="rect">
            <a:avLst/>
          </a:prstGeom>
        </p:spPr>
      </p:pic>
      <p:pic>
        <p:nvPicPr>
          <p:cNvPr id="20" name="Picture 19">
            <a:extLst>
              <a:ext uri="{FF2B5EF4-FFF2-40B4-BE49-F238E27FC236}">
                <a16:creationId xmlns:a16="http://schemas.microsoft.com/office/drawing/2014/main" id="{BBFA41F9-6D71-413E-9896-7F13E55CAC72}"/>
              </a:ext>
            </a:extLst>
          </p:cNvPr>
          <p:cNvPicPr>
            <a:picLocks noChangeAspect="1"/>
          </p:cNvPicPr>
          <p:nvPr/>
        </p:nvPicPr>
        <p:blipFill>
          <a:blip r:embed="rId7"/>
          <a:stretch>
            <a:fillRect/>
          </a:stretch>
        </p:blipFill>
        <p:spPr>
          <a:xfrm>
            <a:off x="3137823" y="2961353"/>
            <a:ext cx="2885260" cy="1836204"/>
          </a:xfrm>
          <a:prstGeom prst="rect">
            <a:avLst/>
          </a:prstGeom>
        </p:spPr>
      </p:pic>
      <p:pic>
        <p:nvPicPr>
          <p:cNvPr id="24" name="Picture 23">
            <a:extLst>
              <a:ext uri="{FF2B5EF4-FFF2-40B4-BE49-F238E27FC236}">
                <a16:creationId xmlns:a16="http://schemas.microsoft.com/office/drawing/2014/main" id="{96C86A2C-DB3B-41E3-B2F3-2E1D2A31063A}"/>
              </a:ext>
            </a:extLst>
          </p:cNvPr>
          <p:cNvPicPr>
            <a:picLocks noChangeAspect="1"/>
          </p:cNvPicPr>
          <p:nvPr/>
        </p:nvPicPr>
        <p:blipFill>
          <a:blip r:embed="rId8"/>
          <a:stretch>
            <a:fillRect/>
          </a:stretch>
        </p:blipFill>
        <p:spPr>
          <a:xfrm>
            <a:off x="6049494" y="2949826"/>
            <a:ext cx="2854906" cy="1847732"/>
          </a:xfrm>
          <a:prstGeom prst="rect">
            <a:avLst/>
          </a:prstGeom>
        </p:spPr>
      </p:pic>
      <p:sp>
        <p:nvSpPr>
          <p:cNvPr id="27" name="Rectangle 26">
            <a:extLst>
              <a:ext uri="{FF2B5EF4-FFF2-40B4-BE49-F238E27FC236}">
                <a16:creationId xmlns:a16="http://schemas.microsoft.com/office/drawing/2014/main" id="{F86A42F9-9F5A-4121-8265-C110CEB1A9DF}"/>
              </a:ext>
            </a:extLst>
          </p:cNvPr>
          <p:cNvSpPr/>
          <p:nvPr/>
        </p:nvSpPr>
        <p:spPr>
          <a:xfrm>
            <a:off x="2245413" y="41988"/>
            <a:ext cx="3884397" cy="1315745"/>
          </a:xfrm>
          <a:prstGeom prst="rect">
            <a:avLst/>
          </a:prstGeom>
          <a:noFill/>
        </p:spPr>
        <p:txBody>
          <a:bodyPr wrap="none" lIns="91440" tIns="45720" rIns="91440" bIns="45720">
            <a:prstTxWarp prst="textWave1">
              <a:avLst/>
            </a:prstTxWarp>
            <a:spAutoFit/>
          </a:bodyPr>
          <a:lstStyle/>
          <a:p>
            <a:pPr algn="ctr"/>
            <a:r>
              <a:rPr lang="en-US" sz="13800" b="1" dirty="0">
                <a:ln w="12700" cmpd="sng">
                  <a:solidFill>
                    <a:schemeClr val="accent4"/>
                  </a:solidFill>
                  <a:prstDash val="solid"/>
                </a:ln>
                <a:solidFill>
                  <a:srgbClr val="FFC000"/>
                </a:solidFill>
              </a:rPr>
              <a:t>Ô </a:t>
            </a:r>
            <a:r>
              <a:rPr lang="en-US" sz="13800" b="1" dirty="0" err="1">
                <a:ln w="12700" cmpd="sng">
                  <a:solidFill>
                    <a:schemeClr val="accent4"/>
                  </a:solidFill>
                  <a:prstDash val="solid"/>
                </a:ln>
                <a:solidFill>
                  <a:srgbClr val="FFC000"/>
                </a:solidFill>
              </a:rPr>
              <a:t>cửa</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bí</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mật</a:t>
            </a:r>
            <a:endParaRPr lang="en-US" sz="13800" b="1" dirty="0">
              <a:ln w="12700" cmpd="sng">
                <a:solidFill>
                  <a:schemeClr val="accent4"/>
                </a:solidFill>
                <a:prstDash val="solid"/>
              </a:ln>
              <a:solidFill>
                <a:srgbClr val="FFC000"/>
              </a:solidFill>
            </a:endParaRPr>
          </a:p>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29" name="Rectangle 28">
            <a:extLst>
              <a:ext uri="{FF2B5EF4-FFF2-40B4-BE49-F238E27FC236}">
                <a16:creationId xmlns:a16="http://schemas.microsoft.com/office/drawing/2014/main" id="{47240840-89B9-4F17-835A-A962DD52D3E6}"/>
              </a:ext>
            </a:extLst>
          </p:cNvPr>
          <p:cNvSpPr/>
          <p:nvPr/>
        </p:nvSpPr>
        <p:spPr>
          <a:xfrm>
            <a:off x="261120" y="1168612"/>
            <a:ext cx="1121096" cy="259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Bác</a:t>
            </a:r>
            <a:r>
              <a:rPr lang="en-US" sz="2400" dirty="0">
                <a:solidFill>
                  <a:schemeClr val="tx1"/>
                </a:solidFill>
              </a:rPr>
              <a:t> </a:t>
            </a:r>
            <a:r>
              <a:rPr lang="en-US" sz="2400" dirty="0" err="1">
                <a:solidFill>
                  <a:schemeClr val="tx1"/>
                </a:solidFill>
              </a:rPr>
              <a:t>sĩ</a:t>
            </a:r>
            <a:endParaRPr lang="vi-VN" sz="2400" dirty="0">
              <a:solidFill>
                <a:schemeClr val="tx1"/>
              </a:solidFill>
            </a:endParaRPr>
          </a:p>
        </p:txBody>
      </p:sp>
      <p:sp>
        <p:nvSpPr>
          <p:cNvPr id="30" name="Rectangle 29">
            <a:extLst>
              <a:ext uri="{FF2B5EF4-FFF2-40B4-BE49-F238E27FC236}">
                <a16:creationId xmlns:a16="http://schemas.microsoft.com/office/drawing/2014/main" id="{6BF04C5C-9C4D-41CA-964F-7EEBDE3AEA6B}"/>
              </a:ext>
            </a:extLst>
          </p:cNvPr>
          <p:cNvSpPr/>
          <p:nvPr/>
        </p:nvSpPr>
        <p:spPr>
          <a:xfrm>
            <a:off x="3226152" y="2670338"/>
            <a:ext cx="2615378" cy="269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Công</a:t>
            </a:r>
            <a:r>
              <a:rPr lang="en-US" sz="2400" dirty="0">
                <a:solidFill>
                  <a:schemeClr val="tx1"/>
                </a:solidFill>
              </a:rPr>
              <a:t> an </a:t>
            </a:r>
            <a:r>
              <a:rPr lang="en-US" sz="2400" dirty="0" err="1">
                <a:solidFill>
                  <a:schemeClr val="tx1"/>
                </a:solidFill>
              </a:rPr>
              <a:t>giao</a:t>
            </a:r>
            <a:r>
              <a:rPr lang="en-US" sz="2400" dirty="0">
                <a:solidFill>
                  <a:schemeClr val="tx1"/>
                </a:solidFill>
              </a:rPr>
              <a:t> </a:t>
            </a:r>
            <a:r>
              <a:rPr lang="en-US" sz="2400" dirty="0" err="1">
                <a:solidFill>
                  <a:schemeClr val="tx1"/>
                </a:solidFill>
              </a:rPr>
              <a:t>thông</a:t>
            </a:r>
            <a:endParaRPr lang="vi-VN" sz="2400" dirty="0">
              <a:solidFill>
                <a:schemeClr val="tx1"/>
              </a:solidFill>
            </a:endParaRPr>
          </a:p>
        </p:txBody>
      </p:sp>
      <p:sp>
        <p:nvSpPr>
          <p:cNvPr id="31" name="Rectangle 30">
            <a:extLst>
              <a:ext uri="{FF2B5EF4-FFF2-40B4-BE49-F238E27FC236}">
                <a16:creationId xmlns:a16="http://schemas.microsoft.com/office/drawing/2014/main" id="{E074A18D-F513-4320-B507-5FE7F88DB99D}"/>
              </a:ext>
            </a:extLst>
          </p:cNvPr>
          <p:cNvSpPr/>
          <p:nvPr/>
        </p:nvSpPr>
        <p:spPr>
          <a:xfrm>
            <a:off x="6129810" y="2665535"/>
            <a:ext cx="1444791" cy="239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Thợ</a:t>
            </a:r>
            <a:r>
              <a:rPr lang="en-US" sz="2400" dirty="0">
                <a:solidFill>
                  <a:schemeClr val="tx1"/>
                </a:solidFill>
              </a:rPr>
              <a:t> </a:t>
            </a:r>
            <a:r>
              <a:rPr lang="en-US" sz="2400" dirty="0" err="1">
                <a:solidFill>
                  <a:schemeClr val="tx1"/>
                </a:solidFill>
              </a:rPr>
              <a:t>Xây</a:t>
            </a:r>
            <a:endParaRPr lang="vi-VN" sz="2400" dirty="0">
              <a:solidFill>
                <a:schemeClr val="tx1"/>
              </a:solidFill>
            </a:endParaRPr>
          </a:p>
        </p:txBody>
      </p:sp>
      <p:sp>
        <p:nvSpPr>
          <p:cNvPr id="32" name="Rectangle 31">
            <a:extLst>
              <a:ext uri="{FF2B5EF4-FFF2-40B4-BE49-F238E27FC236}">
                <a16:creationId xmlns:a16="http://schemas.microsoft.com/office/drawing/2014/main" id="{6417EF48-67C9-4EDA-A10D-D1529B444E1E}"/>
              </a:ext>
            </a:extLst>
          </p:cNvPr>
          <p:cNvSpPr/>
          <p:nvPr/>
        </p:nvSpPr>
        <p:spPr>
          <a:xfrm>
            <a:off x="268764" y="3029954"/>
            <a:ext cx="1444791" cy="2395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Giáo</a:t>
            </a:r>
            <a:r>
              <a:rPr lang="en-US" sz="2400" dirty="0">
                <a:solidFill>
                  <a:schemeClr val="tx1"/>
                </a:solidFill>
              </a:rPr>
              <a:t> </a:t>
            </a:r>
            <a:r>
              <a:rPr lang="en-US" sz="2400" dirty="0" err="1">
                <a:solidFill>
                  <a:schemeClr val="tx1"/>
                </a:solidFill>
              </a:rPr>
              <a:t>viên</a:t>
            </a:r>
            <a:endParaRPr lang="vi-VN" sz="2400" dirty="0">
              <a:solidFill>
                <a:schemeClr val="tx1"/>
              </a:solidFill>
            </a:endParaRPr>
          </a:p>
        </p:txBody>
      </p:sp>
      <p:sp>
        <p:nvSpPr>
          <p:cNvPr id="33" name="Rectangle 32">
            <a:extLst>
              <a:ext uri="{FF2B5EF4-FFF2-40B4-BE49-F238E27FC236}">
                <a16:creationId xmlns:a16="http://schemas.microsoft.com/office/drawing/2014/main" id="{881638F2-AB09-4E92-9314-1BF197F6C1E9}"/>
              </a:ext>
            </a:extLst>
          </p:cNvPr>
          <p:cNvSpPr/>
          <p:nvPr/>
        </p:nvSpPr>
        <p:spPr>
          <a:xfrm>
            <a:off x="3265508" y="3035307"/>
            <a:ext cx="1444791" cy="1933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Bộ</a:t>
            </a:r>
            <a:r>
              <a:rPr lang="en-US" sz="2400" dirty="0">
                <a:solidFill>
                  <a:schemeClr val="tx1"/>
                </a:solidFill>
              </a:rPr>
              <a:t> </a:t>
            </a:r>
            <a:r>
              <a:rPr lang="en-US" sz="2400" dirty="0" err="1">
                <a:solidFill>
                  <a:schemeClr val="tx1"/>
                </a:solidFill>
              </a:rPr>
              <a:t>đội</a:t>
            </a:r>
            <a:endParaRPr lang="vi-VN" sz="2400" dirty="0">
              <a:solidFill>
                <a:schemeClr val="tx1"/>
              </a:solidFill>
            </a:endParaRPr>
          </a:p>
        </p:txBody>
      </p:sp>
      <p:sp>
        <p:nvSpPr>
          <p:cNvPr id="35" name="Rectangle 34">
            <a:extLst>
              <a:ext uri="{FF2B5EF4-FFF2-40B4-BE49-F238E27FC236}">
                <a16:creationId xmlns:a16="http://schemas.microsoft.com/office/drawing/2014/main" id="{C2DABB73-D835-4BAB-BAA5-F0EDBE1F9FAA}"/>
              </a:ext>
            </a:extLst>
          </p:cNvPr>
          <p:cNvSpPr/>
          <p:nvPr/>
        </p:nvSpPr>
        <p:spPr>
          <a:xfrm>
            <a:off x="7574602" y="2961355"/>
            <a:ext cx="1300775" cy="2629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Lái</a:t>
            </a:r>
            <a:r>
              <a:rPr lang="en-US" sz="2400" dirty="0">
                <a:solidFill>
                  <a:schemeClr val="tx1"/>
                </a:solidFill>
              </a:rPr>
              <a:t> </a:t>
            </a:r>
            <a:r>
              <a:rPr lang="en-US" sz="2400" dirty="0" err="1">
                <a:solidFill>
                  <a:schemeClr val="tx1"/>
                </a:solidFill>
              </a:rPr>
              <a:t>xe</a:t>
            </a:r>
            <a:endParaRPr lang="vi-VN" sz="2400" dirty="0">
              <a:solidFill>
                <a:schemeClr val="tx1"/>
              </a:solidFill>
            </a:endParaRPr>
          </a:p>
        </p:txBody>
      </p:sp>
      <p:sp>
        <p:nvSpPr>
          <p:cNvPr id="37" name="Rectangle 36">
            <a:extLst>
              <a:ext uri="{FF2B5EF4-FFF2-40B4-BE49-F238E27FC236}">
                <a16:creationId xmlns:a16="http://schemas.microsoft.com/office/drawing/2014/main" id="{CC4CBE77-A16D-48F2-8DCE-1AF5C06B3AF3}"/>
              </a:ext>
            </a:extLst>
          </p:cNvPr>
          <p:cNvSpPr/>
          <p:nvPr/>
        </p:nvSpPr>
        <p:spPr>
          <a:xfrm>
            <a:off x="278070" y="1168612"/>
            <a:ext cx="2359229" cy="2896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8" name="Rectangle 37">
            <a:extLst>
              <a:ext uri="{FF2B5EF4-FFF2-40B4-BE49-F238E27FC236}">
                <a16:creationId xmlns:a16="http://schemas.microsoft.com/office/drawing/2014/main" id="{9735F9C9-5A4D-4FEB-986B-DBBA887EF260}"/>
              </a:ext>
            </a:extLst>
          </p:cNvPr>
          <p:cNvSpPr/>
          <p:nvPr/>
        </p:nvSpPr>
        <p:spPr>
          <a:xfrm>
            <a:off x="6056422" y="2617004"/>
            <a:ext cx="2359229" cy="2896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9" name="Rectangle 38">
            <a:extLst>
              <a:ext uri="{FF2B5EF4-FFF2-40B4-BE49-F238E27FC236}">
                <a16:creationId xmlns:a16="http://schemas.microsoft.com/office/drawing/2014/main" id="{E0485211-57DC-45C8-9925-EF7ECEC7B5CC}"/>
              </a:ext>
            </a:extLst>
          </p:cNvPr>
          <p:cNvSpPr/>
          <p:nvPr/>
        </p:nvSpPr>
        <p:spPr>
          <a:xfrm>
            <a:off x="281634" y="3018926"/>
            <a:ext cx="1431921" cy="62217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p>
          <a:p>
            <a:pPr algn="ct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0" name="Rectangle 39">
            <a:extLst>
              <a:ext uri="{FF2B5EF4-FFF2-40B4-BE49-F238E27FC236}">
                <a16:creationId xmlns:a16="http://schemas.microsoft.com/office/drawing/2014/main" id="{B4C0DC1F-DAF6-41B9-B1CB-C1ED9F7F3B9F}"/>
              </a:ext>
            </a:extLst>
          </p:cNvPr>
          <p:cNvSpPr/>
          <p:nvPr/>
        </p:nvSpPr>
        <p:spPr>
          <a:xfrm>
            <a:off x="6545172" y="2968878"/>
            <a:ext cx="2359229" cy="2896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1" name="Rectangle 40">
            <a:extLst>
              <a:ext uri="{FF2B5EF4-FFF2-40B4-BE49-F238E27FC236}">
                <a16:creationId xmlns:a16="http://schemas.microsoft.com/office/drawing/2014/main" id="{812B22D3-CB7F-44BE-AF77-6CC67A83684F}"/>
              </a:ext>
            </a:extLst>
          </p:cNvPr>
          <p:cNvSpPr/>
          <p:nvPr/>
        </p:nvSpPr>
        <p:spPr>
          <a:xfrm>
            <a:off x="3224754" y="2644295"/>
            <a:ext cx="2615378" cy="2896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2" name="Rectangle 41">
            <a:extLst>
              <a:ext uri="{FF2B5EF4-FFF2-40B4-BE49-F238E27FC236}">
                <a16:creationId xmlns:a16="http://schemas.microsoft.com/office/drawing/2014/main" id="{BE8DC49B-8E70-437E-B137-A93B91720B01}"/>
              </a:ext>
            </a:extLst>
          </p:cNvPr>
          <p:cNvSpPr/>
          <p:nvPr/>
        </p:nvSpPr>
        <p:spPr>
          <a:xfrm>
            <a:off x="3273205" y="3040367"/>
            <a:ext cx="2359229" cy="2896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3" name="Rectangle 42">
            <a:extLst>
              <a:ext uri="{FF2B5EF4-FFF2-40B4-BE49-F238E27FC236}">
                <a16:creationId xmlns:a16="http://schemas.microsoft.com/office/drawing/2014/main" id="{1C884E06-7DF7-4C45-88F7-56AFED8AE56A}"/>
              </a:ext>
            </a:extLst>
          </p:cNvPr>
          <p:cNvSpPr/>
          <p:nvPr/>
        </p:nvSpPr>
        <p:spPr>
          <a:xfrm>
            <a:off x="224358" y="1178834"/>
            <a:ext cx="2901017" cy="177683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endParaRPr lang="vi-VN" sz="3200" dirty="0"/>
          </a:p>
        </p:txBody>
      </p:sp>
      <p:sp>
        <p:nvSpPr>
          <p:cNvPr id="44" name="Rectangle 43">
            <a:extLst>
              <a:ext uri="{FF2B5EF4-FFF2-40B4-BE49-F238E27FC236}">
                <a16:creationId xmlns:a16="http://schemas.microsoft.com/office/drawing/2014/main" id="{C9670194-C339-465C-8AD7-2EFAEEFA1D14}"/>
              </a:ext>
            </a:extLst>
          </p:cNvPr>
          <p:cNvSpPr/>
          <p:nvPr/>
        </p:nvSpPr>
        <p:spPr>
          <a:xfrm>
            <a:off x="243530" y="2949826"/>
            <a:ext cx="2885260" cy="183343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4</a:t>
            </a:r>
            <a:endParaRPr lang="vi-VN" sz="3600" dirty="0"/>
          </a:p>
        </p:txBody>
      </p:sp>
      <p:sp>
        <p:nvSpPr>
          <p:cNvPr id="45" name="Rectangle 44">
            <a:extLst>
              <a:ext uri="{FF2B5EF4-FFF2-40B4-BE49-F238E27FC236}">
                <a16:creationId xmlns:a16="http://schemas.microsoft.com/office/drawing/2014/main" id="{9106B3B2-3A01-4FEA-9430-8F14DBCDD6E0}"/>
              </a:ext>
            </a:extLst>
          </p:cNvPr>
          <p:cNvSpPr/>
          <p:nvPr/>
        </p:nvSpPr>
        <p:spPr>
          <a:xfrm>
            <a:off x="3138545" y="2965683"/>
            <a:ext cx="2863384" cy="1838050"/>
          </a:xfrm>
          <a:prstGeom prst="rect">
            <a:avLst/>
          </a:prstGeom>
          <a:solidFill>
            <a:srgbClr val="AF2B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5</a:t>
            </a:r>
            <a:endParaRPr lang="vi-VN" sz="32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4F95E9D0-D2DC-46CF-828D-4385B0282716}"/>
              </a:ext>
            </a:extLst>
          </p:cNvPr>
          <p:cNvSpPr/>
          <p:nvPr/>
        </p:nvSpPr>
        <p:spPr>
          <a:xfrm>
            <a:off x="5997153" y="1159446"/>
            <a:ext cx="2915242" cy="179238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endParaRPr lang="vi-VN" sz="3600" dirty="0"/>
          </a:p>
        </p:txBody>
      </p:sp>
      <p:sp>
        <p:nvSpPr>
          <p:cNvPr id="47" name="Rectangle 46">
            <a:extLst>
              <a:ext uri="{FF2B5EF4-FFF2-40B4-BE49-F238E27FC236}">
                <a16:creationId xmlns:a16="http://schemas.microsoft.com/office/drawing/2014/main" id="{AC1C1520-6AE0-4704-83A8-FBD0F68C2233}"/>
              </a:ext>
            </a:extLst>
          </p:cNvPr>
          <p:cNvSpPr/>
          <p:nvPr/>
        </p:nvSpPr>
        <p:spPr>
          <a:xfrm>
            <a:off x="6023082" y="2968880"/>
            <a:ext cx="2863384" cy="182555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6</a:t>
            </a:r>
            <a:endParaRPr lang="vi-VN" sz="3200"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DDD89AB7-CD4B-43C0-9800-E3EF35C8ADE6}"/>
              </a:ext>
            </a:extLst>
          </p:cNvPr>
          <p:cNvSpPr/>
          <p:nvPr/>
        </p:nvSpPr>
        <p:spPr>
          <a:xfrm>
            <a:off x="3140309" y="1167594"/>
            <a:ext cx="2863384" cy="177204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endParaRPr lang="vi-VN" sz="3200" dirty="0"/>
          </a:p>
        </p:txBody>
      </p:sp>
    </p:spTree>
    <p:extLst>
      <p:ext uri="{BB962C8B-B14F-4D97-AF65-F5344CB8AC3E}">
        <p14:creationId xmlns:p14="http://schemas.microsoft.com/office/powerpoint/2010/main" val="3464087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21" presetClass="exit" presetSubtype="1" fill="hold" grpId="0" nodeType="clickEffect">
                                  <p:stCondLst>
                                    <p:cond delay="900"/>
                                  </p:stCondLst>
                                  <p:childTnLst>
                                    <p:animEffect transition="out" filter="wheel(1)">
                                      <p:cBhvr>
                                        <p:cTn id="24" dur="1300"/>
                                        <p:tgtEl>
                                          <p:spTgt spid="43"/>
                                        </p:tgtEl>
                                      </p:cBhvr>
                                    </p:animEffect>
                                    <p:set>
                                      <p:cBhvr>
                                        <p:cTn id="25" dur="1" fill="hold">
                                          <p:stCondLst>
                                            <p:cond delay="12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44"/>
                                        </p:tgtEl>
                                      </p:cBhvr>
                                    </p:animEffect>
                                    <p:anim calcmode="lin" valueType="num">
                                      <p:cBhvr>
                                        <p:cTn id="37" dur="1000"/>
                                        <p:tgtEl>
                                          <p:spTgt spid="44"/>
                                        </p:tgtEl>
                                        <p:attrNameLst>
                                          <p:attrName>ppt_x</p:attrName>
                                        </p:attrNameLst>
                                      </p:cBhvr>
                                      <p:tavLst>
                                        <p:tav tm="0">
                                          <p:val>
                                            <p:strVal val="ppt_x"/>
                                          </p:val>
                                        </p:tav>
                                        <p:tav tm="100000">
                                          <p:val>
                                            <p:strVal val="ppt_x"/>
                                          </p:val>
                                        </p:tav>
                                      </p:tavLst>
                                    </p:anim>
                                    <p:anim calcmode="lin" valueType="num">
                                      <p:cBhvr>
                                        <p:cTn id="38" dur="1000"/>
                                        <p:tgtEl>
                                          <p:spTgt spid="44"/>
                                        </p:tgtEl>
                                        <p:attrNameLst>
                                          <p:attrName>ppt_y</p:attrName>
                                        </p:attrNameLst>
                                      </p:cBhvr>
                                      <p:tavLst>
                                        <p:tav tm="0">
                                          <p:val>
                                            <p:strVal val="ppt_y"/>
                                          </p:val>
                                        </p:tav>
                                        <p:tav tm="100000">
                                          <p:val>
                                            <p:strVal val="ppt_y+.1"/>
                                          </p:val>
                                        </p:tav>
                                      </p:tavLst>
                                    </p:anim>
                                    <p:set>
                                      <p:cBhvr>
                                        <p:cTn id="3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45"/>
                    </p:tgtEl>
                  </p:cond>
                </p:stCondLst>
                <p:endSync evt="end" delay="0">
                  <p:rtn val="all"/>
                </p:endSync>
                <p:childTnLst>
                  <p:par>
                    <p:cTn id="41" fill="hold">
                      <p:stCondLst>
                        <p:cond delay="0"/>
                      </p:stCondLst>
                      <p:childTnLst>
                        <p:par>
                          <p:cTn id="42" fill="hold">
                            <p:stCondLst>
                              <p:cond delay="0"/>
                            </p:stCondLst>
                            <p:childTnLst>
                              <p:par>
                                <p:cTn id="43" presetID="21" presetClass="exit" presetSubtype="1" fill="hold" grpId="0" nodeType="clickEffect">
                                  <p:stCondLst>
                                    <p:cond delay="0"/>
                                  </p:stCondLst>
                                  <p:childTnLst>
                                    <p:animEffect transition="out" filter="wheel(1)">
                                      <p:cBhvr>
                                        <p:cTn id="44" dur="2000"/>
                                        <p:tgtEl>
                                          <p:spTgt spid="45"/>
                                        </p:tgtEl>
                                      </p:cBhvr>
                                    </p:animEffect>
                                    <p:set>
                                      <p:cBhvr>
                                        <p:cTn id="45" dur="1" fill="hold">
                                          <p:stCondLst>
                                            <p:cond delay="1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6" restart="whenNotActive" fill="hold" evtFilter="cancelBubble" nodeType="interactiveSeq">
                <p:stCondLst>
                  <p:cond evt="onClick" delay="0">
                    <p:tgtEl>
                      <p:spTgt spid="47"/>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39"/>
                    </p:tgtEl>
                  </p:cond>
                </p:stCondLst>
                <p:endSync evt="end" delay="0">
                  <p:rtn val="all"/>
                </p:endSync>
                <p:childTnLst>
                  <p:par>
                    <p:cTn id="53" fill="hold">
                      <p:stCondLst>
                        <p:cond delay="0"/>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1"/>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0" nodeType="clickEffect">
                                  <p:stCondLst>
                                    <p:cond delay="900"/>
                                  </p:stCondLst>
                                  <p:childTnLst>
                                    <p:animEffect transition="out" filter="wheel(1)">
                                      <p:cBhvr>
                                        <p:cTn id="62" dur="1100"/>
                                        <p:tgtEl>
                                          <p:spTgt spid="41"/>
                                        </p:tgtEl>
                                      </p:cBhvr>
                                    </p:animEffect>
                                    <p:set>
                                      <p:cBhvr>
                                        <p:cTn id="63" dur="1" fill="hold">
                                          <p:stCondLst>
                                            <p:cond delay="10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4" restart="whenNotActive" fill="hold" evtFilter="cancelBubble" nodeType="interactiveSeq">
                <p:stCondLst>
                  <p:cond evt="onClick" delay="0">
                    <p:tgtEl>
                      <p:spTgt spid="37"/>
                    </p:tgtEl>
                  </p:cond>
                </p:stCondLst>
                <p:endSync evt="end" delay="0">
                  <p:rtn val="all"/>
                </p:endSync>
                <p:childTnLst>
                  <p:par>
                    <p:cTn id="65" fill="hold">
                      <p:stCondLst>
                        <p:cond delay="0"/>
                      </p:stCondLst>
                      <p:childTnLst>
                        <p:par>
                          <p:cTn id="66" fill="hold">
                            <p:stCondLst>
                              <p:cond delay="0"/>
                            </p:stCondLst>
                            <p:childTnLst>
                              <p:par>
                                <p:cTn id="67" presetID="16" presetClass="exit" presetSubtype="21" fill="hold" grpId="0" nodeType="clickEffect">
                                  <p:stCondLst>
                                    <p:cond delay="0"/>
                                  </p:stCondLst>
                                  <p:childTnLst>
                                    <p:animEffect transition="out" filter="barn(inVertical)">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49"/>
                    </p:tgtEl>
                  </p:cond>
                </p:stCondLst>
                <p:endSync evt="end" delay="0">
                  <p:rtn val="all"/>
                </p:endSync>
                <p:childTnLst>
                  <p:par>
                    <p:cTn id="71" fill="hold">
                      <p:stCondLst>
                        <p:cond delay="0"/>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79F1DE-7399-46A3-ABB1-F1998D19BB8D}"/>
              </a:ext>
            </a:extLst>
          </p:cNvPr>
          <p:cNvSpPr txBox="1"/>
          <p:nvPr/>
        </p:nvSpPr>
        <p:spPr>
          <a:xfrm>
            <a:off x="1763688" y="2152892"/>
            <a:ext cx="6264696" cy="1138773"/>
          </a:xfrm>
          <a:prstGeom prst="rect">
            <a:avLst/>
          </a:prstGeom>
          <a:noFill/>
        </p:spPr>
        <p:txBody>
          <a:bodyPr wrap="square">
            <a:spAutoFit/>
          </a:bodyPr>
          <a:lstStyle/>
          <a:p>
            <a:r>
              <a:rPr lang="en-US" sz="3400" b="1" dirty="0">
                <a:solidFill>
                  <a:srgbClr val="CC0066"/>
                </a:solidFill>
                <a:latin typeface="Arial" panose="020B0604020202020204" pitchFamily="34" charset="0"/>
                <a:cs typeface="Arial" panose="020B0604020202020204" pitchFamily="34" charset="0"/>
              </a:rPr>
              <a:t>Tr</a:t>
            </a:r>
            <a:r>
              <a:rPr lang="vi-VN" sz="3400" b="1" dirty="0">
                <a:solidFill>
                  <a:srgbClr val="CC0066"/>
                </a:solidFill>
                <a:cs typeface="Arial" panose="020B0604020202020204" pitchFamily="34" charset="0"/>
              </a:rPr>
              <a:t>ò chơi: </a:t>
            </a:r>
            <a:r>
              <a:rPr lang="en-US" sz="3400" b="1" dirty="0" err="1">
                <a:solidFill>
                  <a:srgbClr val="CC0066"/>
                </a:solidFill>
                <a:latin typeface="Arial" panose="020B0604020202020204" pitchFamily="34" charset="0"/>
                <a:cs typeface="Arial" panose="020B0604020202020204" pitchFamily="34" charset="0"/>
              </a:rPr>
              <a:t>Nghề</a:t>
            </a:r>
            <a:r>
              <a:rPr lang="en-US" sz="3400" b="1" dirty="0">
                <a:solidFill>
                  <a:srgbClr val="CC0066"/>
                </a:solidFill>
                <a:latin typeface="Arial" panose="020B0604020202020204" pitchFamily="34" charset="0"/>
                <a:cs typeface="Arial" panose="020B0604020202020204" pitchFamily="34" charset="0"/>
              </a:rPr>
              <a:t> </a:t>
            </a:r>
            <a:r>
              <a:rPr lang="en-US" sz="3400" b="1" dirty="0" err="1">
                <a:solidFill>
                  <a:srgbClr val="CC0066"/>
                </a:solidFill>
                <a:latin typeface="Arial" panose="020B0604020202020204" pitchFamily="34" charset="0"/>
                <a:cs typeface="Arial" panose="020B0604020202020204" pitchFamily="34" charset="0"/>
              </a:rPr>
              <a:t>gì</a:t>
            </a:r>
            <a:r>
              <a:rPr lang="en-US" sz="3400" b="1" dirty="0">
                <a:solidFill>
                  <a:srgbClr val="CC0066"/>
                </a:solidFill>
                <a:latin typeface="Arial" panose="020B0604020202020204" pitchFamily="34" charset="0"/>
                <a:cs typeface="Arial" panose="020B0604020202020204" pitchFamily="34" charset="0"/>
              </a:rPr>
              <a:t> </a:t>
            </a:r>
            <a:r>
              <a:rPr lang="en-US" sz="3400" b="1" dirty="0" err="1">
                <a:solidFill>
                  <a:srgbClr val="CC0066"/>
                </a:solidFill>
                <a:latin typeface="Arial" panose="020B0604020202020204" pitchFamily="34" charset="0"/>
                <a:cs typeface="Arial" panose="020B0604020202020204" pitchFamily="34" charset="0"/>
              </a:rPr>
              <a:t>biến</a:t>
            </a:r>
            <a:r>
              <a:rPr lang="en-US" sz="3400" b="1" dirty="0">
                <a:solidFill>
                  <a:srgbClr val="CC0066"/>
                </a:solidFill>
                <a:latin typeface="Arial" panose="020B0604020202020204" pitchFamily="34" charset="0"/>
                <a:cs typeface="Arial" panose="020B0604020202020204" pitchFamily="34" charset="0"/>
              </a:rPr>
              <a:t> </a:t>
            </a:r>
            <a:r>
              <a:rPr lang="en-US" sz="3400" b="1" dirty="0" err="1">
                <a:solidFill>
                  <a:srgbClr val="CC0066"/>
                </a:solidFill>
                <a:latin typeface="Arial" panose="020B0604020202020204" pitchFamily="34" charset="0"/>
                <a:cs typeface="Arial" panose="020B0604020202020204" pitchFamily="34" charset="0"/>
              </a:rPr>
              <a:t>mất</a:t>
            </a:r>
            <a:endParaRPr lang="vi-VN" sz="3400" b="1" dirty="0">
              <a:solidFill>
                <a:srgbClr val="CC0066"/>
              </a:solidFill>
              <a:cs typeface="Arial" panose="020B0604020202020204" pitchFamily="34" charset="0"/>
            </a:endParaRPr>
          </a:p>
          <a:p>
            <a:r>
              <a:rPr lang="vi-VN" sz="3400" b="1" dirty="0">
                <a:solidFill>
                  <a:srgbClr val="CC0066"/>
                </a:solidFill>
                <a:cs typeface="Arial" panose="020B0604020202020204" pitchFamily="34" charset="0"/>
              </a:rPr>
              <a:t>	</a:t>
            </a:r>
          </a:p>
        </p:txBody>
      </p:sp>
    </p:spTree>
    <p:extLst>
      <p:ext uri="{BB962C8B-B14F-4D97-AF65-F5344CB8AC3E}">
        <p14:creationId xmlns:p14="http://schemas.microsoft.com/office/powerpoint/2010/main" val="78679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 4.81481E-6 L 0 -0.07223 " pathEditMode="relative" rAng="0" ptsTypes="AA">
                                      <p:cBhvr>
                                        <p:cTn id="6" dur="250" accel="50000" decel="50000" autoRev="1" fill="hold">
                                          <p:stCondLst>
                                            <p:cond delay="0"/>
                                          </p:stCondLst>
                                        </p:cTn>
                                        <p:tgtEl>
                                          <p:spTgt spid="8">
                                            <p:txEl>
                                              <p:pRg st="0" end="0"/>
                                            </p:txEl>
                                          </p:spTgt>
                                        </p:tgtEl>
                                        <p:attrNameLst>
                                          <p:attrName>ppt_x</p:attrName>
                                          <p:attrName>ppt_y</p:attrName>
                                        </p:attrNameLst>
                                      </p:cBhvr>
                                      <p:rCtr x="0" y="-3611"/>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0 4.81481E-6 L 0 -0.07223 " pathEditMode="relative" rAng="0" ptsTypes="AA">
                                      <p:cBhvr>
                                        <p:cTn id="14" dur="250" accel="50000" decel="50000" autoRev="1" fill="hold">
                                          <p:stCondLst>
                                            <p:cond delay="0"/>
                                          </p:stCondLst>
                                        </p:cTn>
                                        <p:tgtEl>
                                          <p:spTgt spid="8">
                                            <p:txEl>
                                              <p:pRg st="1" end="1"/>
                                            </p:txEl>
                                          </p:spTgt>
                                        </p:tgtEl>
                                        <p:attrNameLst>
                                          <p:attrName>ppt_x</p:attrName>
                                          <p:attrName>ppt_y</p:attrName>
                                        </p:attrNameLst>
                                      </p:cBhvr>
                                      <p:rCtr x="0" y="-3611"/>
                                    </p:animMotion>
                                    <p:animRot by="1500000">
                                      <p:cBhvr>
                                        <p:cTn id="15" dur="125" fill="hold">
                                          <p:stCondLst>
                                            <p:cond delay="0"/>
                                          </p:stCondLst>
                                        </p:cTn>
                                        <p:tgtEl>
                                          <p:spTgt spid="8">
                                            <p:txEl>
                                              <p:pRg st="1" end="1"/>
                                            </p:txEl>
                                          </p:spTgt>
                                        </p:tgtEl>
                                        <p:attrNameLst>
                                          <p:attrName>r</p:attrName>
                                        </p:attrNameLst>
                                      </p:cBhvr>
                                    </p:animRot>
                                    <p:animRot by="-1500000">
                                      <p:cBhvr>
                                        <p:cTn id="16" dur="125" fill="hold">
                                          <p:stCondLst>
                                            <p:cond delay="125"/>
                                          </p:stCondLst>
                                        </p:cTn>
                                        <p:tgtEl>
                                          <p:spTgt spid="8">
                                            <p:txEl>
                                              <p:pRg st="1" end="1"/>
                                            </p:txEl>
                                          </p:spTgt>
                                        </p:tgtEl>
                                        <p:attrNameLst>
                                          <p:attrName>r</p:attrName>
                                        </p:attrNameLst>
                                      </p:cBhvr>
                                    </p:animRot>
                                    <p:animRot by="-1500000">
                                      <p:cBhvr>
                                        <p:cTn id="17" dur="125" fill="hold">
                                          <p:stCondLst>
                                            <p:cond delay="250"/>
                                          </p:stCondLst>
                                        </p:cTn>
                                        <p:tgtEl>
                                          <p:spTgt spid="8">
                                            <p:txEl>
                                              <p:pRg st="1" end="1"/>
                                            </p:txEl>
                                          </p:spTgt>
                                        </p:tgtEl>
                                        <p:attrNameLst>
                                          <p:attrName>r</p:attrName>
                                        </p:attrNameLst>
                                      </p:cBhvr>
                                    </p:animRot>
                                    <p:animRot by="1500000">
                                      <p:cBhvr>
                                        <p:cTn id="18" dur="125" fill="hold">
                                          <p:stCondLst>
                                            <p:cond delay="375"/>
                                          </p:stCondLst>
                                        </p:cTn>
                                        <p:tgtEl>
                                          <p:spTgt spid="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1979712" y="1329612"/>
            <a:ext cx="5832648" cy="2062103"/>
          </a:xfrm>
          <a:prstGeom prst="rect">
            <a:avLst/>
          </a:prstGeom>
          <a:noFill/>
        </p:spPr>
        <p:txBody>
          <a:bodyPr wrap="square" rtlCol="0">
            <a:spAutoFit/>
          </a:bodyPr>
          <a:lstStyle/>
          <a:p>
            <a:pPr algn="ctr"/>
            <a:r>
              <a:rPr lang="en-US" sz="3600" b="1" dirty="0">
                <a:solidFill>
                  <a:srgbClr val="0070C0"/>
                </a:solidFill>
                <a:latin typeface="Times New Roman" pitchFamily="18" charset="0"/>
                <a:cs typeface="Times New Roman" pitchFamily="18" charset="0"/>
              </a:rPr>
              <a:t>2. PHƯƠNG PHÁP, HÌNH THỨC TỔ CHỨC</a:t>
            </a:r>
          </a:p>
          <a:p>
            <a:r>
              <a:rPr lang="en-US" sz="3600" b="1" dirty="0">
                <a:solidFill>
                  <a:srgbClr val="7030A0"/>
                </a:solidFill>
                <a:latin typeface="Times New Roman" pitchFamily="18" charset="0"/>
                <a:cs typeface="Times New Roman" pitchFamily="18" charset="0"/>
              </a:rPr>
              <a:t>*HĐ1: </a:t>
            </a:r>
            <a:r>
              <a:rPr lang="en-US" sz="3600" b="1" dirty="0" err="1">
                <a:solidFill>
                  <a:srgbClr val="7030A0"/>
                </a:solidFill>
                <a:latin typeface="Times New Roman" pitchFamily="18" charset="0"/>
                <a:cs typeface="Times New Roman" pitchFamily="18" charset="0"/>
              </a:rPr>
              <a:t>Khảo</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sát</a:t>
            </a:r>
            <a:endParaRPr lang="en-US" sz="3600" b="1" dirty="0">
              <a:solidFill>
                <a:srgbClr val="7030A0"/>
              </a:solidFill>
              <a:latin typeface="Times New Roman" pitchFamily="18" charset="0"/>
              <a:cs typeface="Times New Roman" pitchFamily="18" charset="0"/>
            </a:endParaRPr>
          </a:p>
          <a:p>
            <a:r>
              <a:rPr lang="en-US" sz="2000" b="1" dirty="0">
                <a:latin typeface="Times New Roman" pitchFamily="18" charset="0"/>
                <a:cs typeface="Times New Roman" pitchFamily="18" charset="0"/>
              </a:rPr>
              <a:t>- Cho </a:t>
            </a:r>
            <a:r>
              <a:rPr lang="en-US" sz="2000" b="1" dirty="0" err="1">
                <a:latin typeface="Times New Roman" pitchFamily="18" charset="0"/>
                <a:cs typeface="Times New Roman" pitchFamily="18" charset="0"/>
              </a:rPr>
              <a:t>trẻ</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kể</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nghề</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trẻ</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biết</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560486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 y="-209550"/>
            <a:ext cx="9151144"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2900" y="857250"/>
            <a:ext cx="7031208" cy="892552"/>
          </a:xfrm>
          <a:prstGeom prst="rect">
            <a:avLst/>
          </a:prstGeom>
          <a:noFill/>
        </p:spPr>
        <p:txBody>
          <a:bodyPr>
            <a:spAutoFit/>
          </a:bodyPr>
          <a:lstStyle/>
          <a:p>
            <a:pPr algn="ctr">
              <a:defRPr/>
            </a:pPr>
            <a:r>
              <a:rPr lang="en-US" sz="5200" b="1" dirty="0" err="1">
                <a:solidFill>
                  <a:srgbClr val="00B050"/>
                </a:solidFill>
                <a:effectLst>
                  <a:reflection blurRad="6350" stA="55000" endA="300" endPos="45500" dir="5400000" sy="-100000" algn="bl" rotWithShape="0"/>
                </a:effectLst>
                <a:latin typeface="Times New Roman" pitchFamily="18" charset="0"/>
                <a:cs typeface="Times New Roman" pitchFamily="18" charset="0"/>
              </a:rPr>
              <a:t>Hoạt</a:t>
            </a:r>
            <a:r>
              <a:rPr lang="en-US" sz="5200" b="1" dirty="0">
                <a:solidFill>
                  <a:srgbClr val="00B050"/>
                </a:solidFill>
                <a:effectLst>
                  <a:reflection blurRad="6350" stA="55000" endA="300" endPos="45500" dir="5400000" sy="-100000" algn="bl" rotWithShape="0"/>
                </a:effectLst>
                <a:latin typeface="Times New Roman" pitchFamily="18" charset="0"/>
                <a:cs typeface="Times New Roman" pitchFamily="18" charset="0"/>
              </a:rPr>
              <a:t> </a:t>
            </a:r>
            <a:r>
              <a:rPr lang="en-US" sz="5200" b="1" dirty="0" err="1">
                <a:solidFill>
                  <a:srgbClr val="00B050"/>
                </a:solidFill>
                <a:effectLst>
                  <a:reflection blurRad="6350" stA="55000" endA="300" endPos="45500" dir="5400000" sy="-100000" algn="bl" rotWithShape="0"/>
                </a:effectLst>
                <a:latin typeface="Times New Roman" pitchFamily="18" charset="0"/>
                <a:cs typeface="Times New Roman" pitchFamily="18" charset="0"/>
              </a:rPr>
              <a:t>động</a:t>
            </a:r>
            <a:r>
              <a:rPr lang="en-US" sz="5200" b="1" dirty="0">
                <a:solidFill>
                  <a:srgbClr val="00B050"/>
                </a:solidFill>
                <a:effectLst>
                  <a:reflection blurRad="6350" stA="55000" endA="300" endPos="45500" dir="5400000" sy="-100000" algn="bl" rotWithShape="0"/>
                </a:effectLst>
                <a:latin typeface="Times New Roman" pitchFamily="18" charset="0"/>
                <a:cs typeface="Times New Roman" pitchFamily="18" charset="0"/>
              </a:rPr>
              <a:t> </a:t>
            </a:r>
            <a:r>
              <a:rPr lang="en-US" sz="5200" b="1" dirty="0" err="1">
                <a:solidFill>
                  <a:srgbClr val="00B050"/>
                </a:solidFill>
                <a:effectLst>
                  <a:reflection blurRad="6350" stA="55000" endA="300" endPos="45500" dir="5400000" sy="-100000" algn="bl" rotWithShape="0"/>
                </a:effectLst>
                <a:latin typeface="Times New Roman" pitchFamily="18" charset="0"/>
                <a:cs typeface="Times New Roman" pitchFamily="18" charset="0"/>
              </a:rPr>
              <a:t>nhóm</a:t>
            </a:r>
            <a:endParaRPr lang="en-US" sz="5200" b="1" dirty="0">
              <a:solidFill>
                <a:srgbClr val="00B05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4" name="Rectangle 3"/>
          <p:cNvSpPr/>
          <p:nvPr/>
        </p:nvSpPr>
        <p:spPr>
          <a:xfrm>
            <a:off x="3657601" y="1960962"/>
            <a:ext cx="2526506" cy="1407319"/>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600" b="1" dirty="0">
                <a:solidFill>
                  <a:srgbClr val="FF0000"/>
                </a:solidFill>
              </a:rPr>
              <a:t>NHÓM 2:</a:t>
            </a:r>
          </a:p>
          <a:p>
            <a:pPr algn="ctr" eaLnBrk="0" fontAlgn="base" hangingPunct="0">
              <a:spcBef>
                <a:spcPct val="0"/>
              </a:spcBef>
              <a:spcAft>
                <a:spcPct val="0"/>
              </a:spcAft>
              <a:defRPr/>
            </a:pPr>
            <a:r>
              <a:rPr lang="en-US" sz="2600" b="1" dirty="0">
                <a:solidFill>
                  <a:srgbClr val="0070C0"/>
                </a:solidFill>
              </a:rPr>
              <a:t> </a:t>
            </a:r>
            <a:r>
              <a:rPr lang="en-US" sz="1600" b="1" dirty="0" err="1">
                <a:solidFill>
                  <a:srgbClr val="0070C0"/>
                </a:solidFill>
              </a:rPr>
              <a:t>Bé</a:t>
            </a:r>
            <a:r>
              <a:rPr lang="en-US" sz="1600" b="1" dirty="0">
                <a:solidFill>
                  <a:srgbClr val="0070C0"/>
                </a:solidFill>
              </a:rPr>
              <a:t> </a:t>
            </a:r>
            <a:r>
              <a:rPr lang="en-US" sz="1600" b="1" dirty="0" err="1">
                <a:solidFill>
                  <a:srgbClr val="0070C0"/>
                </a:solidFill>
              </a:rPr>
              <a:t>thích</a:t>
            </a:r>
            <a:r>
              <a:rPr lang="en-US" sz="1600" b="1" dirty="0">
                <a:solidFill>
                  <a:srgbClr val="0070C0"/>
                </a:solidFill>
              </a:rPr>
              <a:t> </a:t>
            </a:r>
            <a:r>
              <a:rPr lang="en-US" sz="1600" b="1" dirty="0" err="1">
                <a:solidFill>
                  <a:srgbClr val="0070C0"/>
                </a:solidFill>
              </a:rPr>
              <a:t>nghề</a:t>
            </a:r>
            <a:r>
              <a:rPr lang="en-US" sz="1600" b="1" dirty="0">
                <a:solidFill>
                  <a:srgbClr val="0070C0"/>
                </a:solidFill>
              </a:rPr>
              <a:t> </a:t>
            </a:r>
            <a:r>
              <a:rPr lang="en-US" sz="1600" b="1" dirty="0" err="1">
                <a:solidFill>
                  <a:srgbClr val="0070C0"/>
                </a:solidFill>
              </a:rPr>
              <a:t>gì</a:t>
            </a:r>
            <a:r>
              <a:rPr lang="en-US" sz="1600" b="1" dirty="0">
                <a:solidFill>
                  <a:srgbClr val="0070C0"/>
                </a:solidFill>
              </a:rPr>
              <a:t>?</a:t>
            </a:r>
          </a:p>
        </p:txBody>
      </p:sp>
      <p:cxnSp>
        <p:nvCxnSpPr>
          <p:cNvPr id="5" name="Straight Arrow Connector 4"/>
          <p:cNvCxnSpPr/>
          <p:nvPr/>
        </p:nvCxnSpPr>
        <p:spPr>
          <a:xfrm rot="10800000" flipV="1">
            <a:off x="2596756" y="1395412"/>
            <a:ext cx="963215" cy="5298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674271" y="1395415"/>
            <a:ext cx="770335" cy="5893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32274" y="1960962"/>
            <a:ext cx="2527697" cy="1407319"/>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600" b="1" dirty="0">
                <a:solidFill>
                  <a:srgbClr val="FF0000"/>
                </a:solidFill>
              </a:rPr>
              <a:t>NHÓM 1:</a:t>
            </a:r>
          </a:p>
          <a:p>
            <a:pPr algn="ctr" eaLnBrk="0" fontAlgn="base" hangingPunct="0">
              <a:spcBef>
                <a:spcPct val="0"/>
              </a:spcBef>
              <a:spcAft>
                <a:spcPct val="0"/>
              </a:spcAft>
              <a:defRPr/>
            </a:pPr>
            <a:r>
              <a:rPr lang="en-US" sz="2600" b="1" dirty="0">
                <a:solidFill>
                  <a:srgbClr val="0070C0"/>
                </a:solidFill>
              </a:rPr>
              <a:t> </a:t>
            </a:r>
            <a:r>
              <a:rPr lang="en-US" sz="1600" b="1" dirty="0">
                <a:solidFill>
                  <a:srgbClr val="0070C0"/>
                </a:solidFill>
              </a:rPr>
              <a:t>Con </a:t>
            </a:r>
            <a:r>
              <a:rPr lang="en-US" sz="1600" b="1" dirty="0" err="1">
                <a:solidFill>
                  <a:srgbClr val="0070C0"/>
                </a:solidFill>
              </a:rPr>
              <a:t>ước</a:t>
            </a:r>
            <a:r>
              <a:rPr lang="en-US" sz="1600" b="1" dirty="0">
                <a:solidFill>
                  <a:srgbClr val="0070C0"/>
                </a:solidFill>
              </a:rPr>
              <a:t> </a:t>
            </a:r>
            <a:r>
              <a:rPr lang="en-US" sz="1600" b="1" dirty="0" err="1">
                <a:solidFill>
                  <a:srgbClr val="0070C0"/>
                </a:solidFill>
              </a:rPr>
              <a:t>mơ</a:t>
            </a:r>
            <a:r>
              <a:rPr lang="en-US" sz="1600" b="1" dirty="0">
                <a:solidFill>
                  <a:srgbClr val="0070C0"/>
                </a:solidFill>
              </a:rPr>
              <a:t> </a:t>
            </a:r>
            <a:r>
              <a:rPr lang="en-US" sz="1600" b="1" dirty="0" err="1">
                <a:solidFill>
                  <a:srgbClr val="0070C0"/>
                </a:solidFill>
              </a:rPr>
              <a:t>làm</a:t>
            </a:r>
            <a:r>
              <a:rPr lang="en-US" sz="1600" b="1" dirty="0">
                <a:solidFill>
                  <a:srgbClr val="0070C0"/>
                </a:solidFill>
              </a:rPr>
              <a:t> </a:t>
            </a:r>
            <a:r>
              <a:rPr lang="en-US" sz="1600" b="1" dirty="0" err="1">
                <a:solidFill>
                  <a:srgbClr val="0070C0"/>
                </a:solidFill>
              </a:rPr>
              <a:t>nghề</a:t>
            </a:r>
            <a:r>
              <a:rPr lang="en-US" sz="1600" b="1" dirty="0">
                <a:solidFill>
                  <a:srgbClr val="0070C0"/>
                </a:solidFill>
              </a:rPr>
              <a:t> </a:t>
            </a:r>
            <a:r>
              <a:rPr lang="en-US" sz="1600" b="1" dirty="0" err="1">
                <a:solidFill>
                  <a:srgbClr val="0070C0"/>
                </a:solidFill>
              </a:rPr>
              <a:t>gì</a:t>
            </a:r>
            <a:r>
              <a:rPr lang="en-US" sz="1600" b="1" dirty="0">
                <a:solidFill>
                  <a:srgbClr val="0070C0"/>
                </a:solidFill>
              </a:rPr>
              <a:t> </a:t>
            </a:r>
            <a:r>
              <a:rPr lang="en-US" sz="1600" b="1" dirty="0" err="1">
                <a:solidFill>
                  <a:srgbClr val="0070C0"/>
                </a:solidFill>
              </a:rPr>
              <a:t>khi</a:t>
            </a:r>
            <a:r>
              <a:rPr lang="en-US" sz="1600" b="1" dirty="0">
                <a:solidFill>
                  <a:srgbClr val="0070C0"/>
                </a:solidFill>
              </a:rPr>
              <a:t> </a:t>
            </a:r>
            <a:r>
              <a:rPr lang="en-US" sz="1600" b="1" dirty="0" err="1">
                <a:solidFill>
                  <a:srgbClr val="0070C0"/>
                </a:solidFill>
              </a:rPr>
              <a:t>lớn</a:t>
            </a:r>
            <a:r>
              <a:rPr lang="en-US" sz="1600" b="1" dirty="0">
                <a:solidFill>
                  <a:srgbClr val="0070C0"/>
                </a:solidFill>
              </a:rPr>
              <a:t> </a:t>
            </a:r>
            <a:r>
              <a:rPr lang="en-US" sz="1600" b="1" dirty="0" err="1">
                <a:solidFill>
                  <a:srgbClr val="0070C0"/>
                </a:solidFill>
              </a:rPr>
              <a:t>lên</a:t>
            </a:r>
            <a:r>
              <a:rPr lang="en-US" sz="1600" b="1" dirty="0">
                <a:solidFill>
                  <a:srgbClr val="0070C0"/>
                </a:solidFill>
              </a:rPr>
              <a:t>?</a:t>
            </a:r>
          </a:p>
        </p:txBody>
      </p:sp>
    </p:spTree>
    <p:extLst>
      <p:ext uri="{BB962C8B-B14F-4D97-AF65-F5344CB8AC3E}">
        <p14:creationId xmlns:p14="http://schemas.microsoft.com/office/powerpoint/2010/main" val="2833604126"/>
      </p:ext>
    </p:extLst>
  </p:cSld>
  <p:clrMapOvr>
    <a:masterClrMapping/>
  </p:clrMapOvr>
  <p:transition spd="slow">
    <p:circl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2195736" y="2"/>
            <a:ext cx="5832648" cy="646331"/>
          </a:xfrm>
          <a:prstGeom prst="rect">
            <a:avLst/>
          </a:prstGeom>
          <a:noFill/>
        </p:spPr>
        <p:txBody>
          <a:bodyPr wrap="square" rtlCol="0">
            <a:spAutoFit/>
          </a:bodyPr>
          <a:lstStyle/>
          <a:p>
            <a:r>
              <a:rPr lang="en-US" sz="3600" b="1" dirty="0">
                <a:solidFill>
                  <a:srgbClr val="0070C0"/>
                </a:solidFill>
                <a:latin typeface="Times New Roman" pitchFamily="18" charset="0"/>
                <a:cs typeface="Times New Roman" pitchFamily="18" charset="0"/>
              </a:rPr>
              <a:t>*HĐ2: </a:t>
            </a:r>
            <a:r>
              <a:rPr lang="en-US" sz="3600" b="1" dirty="0" err="1">
                <a:solidFill>
                  <a:srgbClr val="0070C0"/>
                </a:solidFill>
                <a:latin typeface="Times New Roman" pitchFamily="18" charset="0"/>
                <a:cs typeface="Times New Roman" pitchFamily="18" charset="0"/>
              </a:rPr>
              <a:t>Giải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thích</a:t>
            </a:r>
            <a:endParaRPr lang="en-US" sz="3600" b="1" dirty="0">
              <a:solidFill>
                <a:srgbClr val="0070C0"/>
              </a:solidFill>
              <a:latin typeface="Times New Roman" pitchFamily="18" charset="0"/>
              <a:cs typeface="Times New Roman" pitchFamily="18" charset="0"/>
            </a:endParaRPr>
          </a:p>
        </p:txBody>
      </p:sp>
      <p:pic>
        <p:nvPicPr>
          <p:cNvPr id="1026" name="Picture 2" descr="Kỹ sư cầu đường là gì? Mô tả công việc kỹ sư cầu đ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6" y="627534"/>
            <a:ext cx="9131695" cy="45159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44208" y="921083"/>
            <a:ext cx="2520280" cy="461665"/>
          </a:xfrm>
          <a:prstGeom prst="rect">
            <a:avLst/>
          </a:prstGeom>
          <a:noFill/>
        </p:spPr>
        <p:txBody>
          <a:bodyPr wrap="square" rtlCol="0">
            <a:spAutoFit/>
          </a:bodyPr>
          <a:lstStyle/>
          <a:p>
            <a:r>
              <a:rPr lang="en-US" sz="2400" b="1" dirty="0" err="1">
                <a:solidFill>
                  <a:srgbClr val="C00000"/>
                </a:solidFill>
                <a:latin typeface="Times New Roman" pitchFamily="18" charset="0"/>
                <a:cs typeface="Times New Roman" pitchFamily="18" charset="0"/>
              </a:rPr>
              <a:t>Kĩ</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sư</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xây</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dựng</a:t>
            </a:r>
            <a:endParaRPr lang="en-US"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854757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r>
              <a:rPr lang="en-US">
                <a:solidFill>
                  <a:prstClr val="black">
                    <a:tint val="75000"/>
                  </a:prstClr>
                </a:solidFill>
              </a:rPr>
              <a:t>12/08/2021</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D68B8A-0686-45F0-9801-0F66D2B52B39}" type="slidenum">
              <a:rPr lang="en-US" smtClean="0">
                <a:solidFill>
                  <a:prstClr val="black">
                    <a:tint val="75000"/>
                  </a:prstClr>
                </a:solidFill>
              </a:rPr>
              <a:pPr/>
              <a:t>5</a:t>
            </a:fld>
            <a:endParaRPr lang="en-US">
              <a:solidFill>
                <a:prstClr val="black">
                  <a:tint val="75000"/>
                </a:prstClr>
              </a:solidFill>
            </a:endParaRPr>
          </a:p>
        </p:txBody>
      </p:sp>
      <p:sp>
        <p:nvSpPr>
          <p:cNvPr id="6" name="AutoShape 4" descr="Có nên chọn nghề Kỹ sư xây dựng?"/>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Có nên chọn nghề Kỹ sư xây dựng?"/>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Có nên chọn nghề Kỹ sư xây dựng?"/>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6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263" y="56777"/>
            <a:ext cx="3860673" cy="244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1" name="Picture 11" descr="Kỹ sư cầu đường là gì? Mô tả công việc kỹ sư cầu đ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628629"/>
            <a:ext cx="3754436" cy="2514871"/>
          </a:xfrm>
          <a:prstGeom prst="rect">
            <a:avLst/>
          </a:prstGeom>
          <a:noFill/>
          <a:extLst>
            <a:ext uri="{909E8E84-426E-40DD-AFC4-6F175D3DCCD1}">
              <a14:hiddenFill xmlns:a14="http://schemas.microsoft.com/office/drawing/2010/main">
                <a:solidFill>
                  <a:srgbClr val="FFFFFF"/>
                </a:solidFill>
              </a14:hiddenFill>
            </a:ext>
          </a:extLst>
        </p:spPr>
      </p:pic>
      <p:pic>
        <p:nvPicPr>
          <p:cNvPr id="4097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778" y="48939"/>
            <a:ext cx="4057526" cy="244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16267" y="2613295"/>
            <a:ext cx="1152128"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Thiết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kế</a:t>
            </a:r>
            <a:endParaRPr lang="en-US" sz="1600" dirty="0">
              <a:latin typeface="Times New Roman" pitchFamily="18" charset="0"/>
              <a:cs typeface="Times New Roman" pitchFamily="18" charset="0"/>
            </a:endParaRPr>
          </a:p>
        </p:txBody>
      </p:sp>
      <p:sp>
        <p:nvSpPr>
          <p:cNvPr id="14" name="TextBox 13"/>
          <p:cNvSpPr txBox="1"/>
          <p:nvPr/>
        </p:nvSpPr>
        <p:spPr>
          <a:xfrm>
            <a:off x="7052835" y="2613295"/>
            <a:ext cx="1152128"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Thi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công</a:t>
            </a:r>
            <a:endParaRPr lang="en-US" sz="1600" dirty="0">
              <a:latin typeface="Times New Roman" pitchFamily="18" charset="0"/>
              <a:cs typeface="Times New Roman" pitchFamily="18" charset="0"/>
            </a:endParaRPr>
          </a:p>
        </p:txBody>
      </p:sp>
      <p:sp>
        <p:nvSpPr>
          <p:cNvPr id="15" name="TextBox 14"/>
          <p:cNvSpPr txBox="1"/>
          <p:nvPr/>
        </p:nvSpPr>
        <p:spPr>
          <a:xfrm>
            <a:off x="6572313" y="4804946"/>
            <a:ext cx="1632649" cy="323165"/>
          </a:xfrm>
          <a:prstGeom prst="rect">
            <a:avLst/>
          </a:prstGeom>
          <a:noFill/>
        </p:spPr>
        <p:txBody>
          <a:bodyPr wrap="square" rtlCol="0">
            <a:spAutoFit/>
          </a:bodyPr>
          <a:lstStyle/>
          <a:p>
            <a:r>
              <a:rPr lang="en-US" sz="1500" dirty="0" err="1">
                <a:latin typeface="Times New Roman" pitchFamily="18" charset="0"/>
                <a:cs typeface="Times New Roman" pitchFamily="18" charset="0"/>
              </a:rPr>
              <a:t>Giám</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sát</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thi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công</a:t>
            </a:r>
            <a:endParaRPr lang="en-US" sz="1500" dirty="0">
              <a:latin typeface="Times New Roman" pitchFamily="18" charset="0"/>
              <a:cs typeface="Times New Roman" pitchFamily="18" charset="0"/>
            </a:endParaRPr>
          </a:p>
        </p:txBody>
      </p:sp>
      <p:sp>
        <p:nvSpPr>
          <p:cNvPr id="10" name="Rectangle 9"/>
          <p:cNvSpPr/>
          <p:nvPr/>
        </p:nvSpPr>
        <p:spPr>
          <a:xfrm>
            <a:off x="155575" y="4481780"/>
            <a:ext cx="2339752" cy="646331"/>
          </a:xfrm>
          <a:prstGeom prst="rect">
            <a:avLst/>
          </a:prstGeom>
        </p:spPr>
        <p:txBody>
          <a:bodyPr wrap="square">
            <a:spAutoFit/>
          </a:bodyPr>
          <a:lstStyle/>
          <a:p>
            <a:r>
              <a:rPr lang="en-US" b="1" dirty="0" err="1">
                <a:latin typeface="Times New Roman" pitchFamily="18" charset="0"/>
                <a:cs typeface="Times New Roman" pitchFamily="18" charset="0"/>
              </a:rPr>
              <a:t>Công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việc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kĩ</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sư</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xây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dựng</a:t>
            </a:r>
            <a:r>
              <a:rPr lang="vi-VN" b="1"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39445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barn(inVertical)">
                                      <p:cBhvr>
                                        <p:cTn id="7" dur="500"/>
                                        <p:tgtEl>
                                          <p:spTgt spid="4096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wheel(1)">
                                      <p:cBhvr>
                                        <p:cTn id="15" dur="1000"/>
                                        <p:tgtEl>
                                          <p:spTgt spid="40972"/>
                                        </p:tgtEl>
                                      </p:cBhvr>
                                    </p:animEffect>
                                  </p:childTnLst>
                                </p:cTn>
                              </p:par>
                              <p:par>
                                <p:cTn id="16" presetID="21" presetClass="entr" presetSubtype="1" fill="hold"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heel(1)">
                                      <p:cBhvr>
                                        <p:cTn id="18" dur="10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0971"/>
                                        </p:tgtEl>
                                        <p:attrNameLst>
                                          <p:attrName>style.visibility</p:attrName>
                                        </p:attrNameLst>
                                      </p:cBhvr>
                                      <p:to>
                                        <p:strVal val="visible"/>
                                      </p:to>
                                    </p:set>
                                    <p:animEffect transition="in" filter="wipe(down)">
                                      <p:cBhvr>
                                        <p:cTn id="23" dur="750"/>
                                        <p:tgtEl>
                                          <p:spTgt spid="40971"/>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B03D06-6359-4833-88AF-03FBEE5FDEDE}"/>
              </a:ext>
            </a:extLst>
          </p:cNvPr>
          <p:cNvSpPr/>
          <p:nvPr/>
        </p:nvSpPr>
        <p:spPr>
          <a:xfrm>
            <a:off x="3382201" y="0"/>
            <a:ext cx="1848583" cy="769441"/>
          </a:xfrm>
          <a:prstGeom prst="rect">
            <a:avLst/>
          </a:prstGeom>
          <a:noFill/>
        </p:spPr>
        <p:txBody>
          <a:bodyPr wrap="none" lIns="91440" tIns="45720" rIns="91440" bIns="45720">
            <a:spAutoFit/>
          </a:bodyPr>
          <a:lstStyle/>
          <a:p>
            <a:pPr algn="ctr"/>
            <a:r>
              <a:rPr lang="en-US" sz="4400" b="1" dirty="0" err="1">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Bác</a:t>
            </a:r>
            <a:r>
              <a:rPr lang="en-US" sz="4400" b="1" dirty="0">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sĩ</a:t>
            </a:r>
            <a:endParaRPr lang="en-US" sz="4400" b="1" dirty="0">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2" name="AutoShape 2" descr="Bác sĩ – Ngành nghề cao quý trong xã h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526" y="769441"/>
            <a:ext cx="7560840" cy="424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58190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673A2C-AC09-4674-B714-710468452691}"/>
              </a:ext>
            </a:extLst>
          </p:cNvPr>
          <p:cNvSpPr txBox="1"/>
          <p:nvPr/>
        </p:nvSpPr>
        <p:spPr>
          <a:xfrm>
            <a:off x="22110" y="222180"/>
            <a:ext cx="8964488" cy="400110"/>
          </a:xfrm>
          <a:prstGeom prst="rect">
            <a:avLst/>
          </a:prstGeom>
          <a:noFill/>
        </p:spPr>
        <p:txBody>
          <a:bodyPr wrap="square">
            <a:spAutoFit/>
          </a:bodyPr>
          <a:lstStyle/>
          <a:p>
            <a:pPr algn="ctr"/>
            <a:r>
              <a:rPr lang="vi-VN" sz="2000" dirty="0">
                <a:solidFill>
                  <a:prstClr val="black"/>
                </a:solidFill>
              </a:rPr>
              <a:t>Bác sĩ mặc trang phục: áo blu trắng, đội mũ màu trắng và đeo khẩu trang</a:t>
            </a:r>
          </a:p>
        </p:txBody>
      </p:sp>
      <p:pic>
        <p:nvPicPr>
          <p:cNvPr id="8" name="Picture 7">
            <a:extLst>
              <a:ext uri="{FF2B5EF4-FFF2-40B4-BE49-F238E27FC236}">
                <a16:creationId xmlns:a16="http://schemas.microsoft.com/office/drawing/2014/main" id="{C56A61A7-CA46-4419-BAD4-0814C7A91E26}"/>
              </a:ext>
            </a:extLst>
          </p:cNvPr>
          <p:cNvPicPr>
            <a:picLocks noChangeAspect="1"/>
          </p:cNvPicPr>
          <p:nvPr/>
        </p:nvPicPr>
        <p:blipFill>
          <a:blip r:embed="rId2"/>
          <a:stretch>
            <a:fillRect/>
          </a:stretch>
        </p:blipFill>
        <p:spPr>
          <a:xfrm>
            <a:off x="46384" y="915566"/>
            <a:ext cx="3755370" cy="3744417"/>
          </a:xfrm>
          <a:prstGeom prst="rect">
            <a:avLst/>
          </a:prstGeom>
        </p:spPr>
      </p:pic>
      <p:pic>
        <p:nvPicPr>
          <p:cNvPr id="10" name="Picture 9">
            <a:extLst>
              <a:ext uri="{FF2B5EF4-FFF2-40B4-BE49-F238E27FC236}">
                <a16:creationId xmlns:a16="http://schemas.microsoft.com/office/drawing/2014/main" id="{464569EE-66F7-49E7-8A5A-3046CF671553}"/>
              </a:ext>
            </a:extLst>
          </p:cNvPr>
          <p:cNvPicPr>
            <a:picLocks noChangeAspect="1"/>
          </p:cNvPicPr>
          <p:nvPr/>
        </p:nvPicPr>
        <p:blipFill rotWithShape="1">
          <a:blip r:embed="rId3"/>
          <a:srcRect l="5842" r="5814"/>
          <a:stretch/>
        </p:blipFill>
        <p:spPr>
          <a:xfrm>
            <a:off x="3995936" y="915566"/>
            <a:ext cx="4779001" cy="3885348"/>
          </a:xfrm>
          <a:prstGeom prst="rect">
            <a:avLst/>
          </a:prstGeom>
        </p:spPr>
      </p:pic>
    </p:spTree>
    <p:extLst>
      <p:ext uri="{BB962C8B-B14F-4D97-AF65-F5344CB8AC3E}">
        <p14:creationId xmlns:p14="http://schemas.microsoft.com/office/powerpoint/2010/main" val="1594028179"/>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843BF-8071-4B96-9600-A044D1AC9048}"/>
              </a:ext>
            </a:extLst>
          </p:cNvPr>
          <p:cNvPicPr>
            <a:picLocks noChangeAspect="1"/>
          </p:cNvPicPr>
          <p:nvPr/>
        </p:nvPicPr>
        <p:blipFill>
          <a:blip r:embed="rId2"/>
          <a:stretch>
            <a:fillRect/>
          </a:stretch>
        </p:blipFill>
        <p:spPr>
          <a:xfrm>
            <a:off x="254497" y="897565"/>
            <a:ext cx="4173488" cy="1836204"/>
          </a:xfrm>
          <a:prstGeom prst="rect">
            <a:avLst/>
          </a:prstGeom>
        </p:spPr>
      </p:pic>
      <p:pic>
        <p:nvPicPr>
          <p:cNvPr id="7" name="Picture 6">
            <a:extLst>
              <a:ext uri="{FF2B5EF4-FFF2-40B4-BE49-F238E27FC236}">
                <a16:creationId xmlns:a16="http://schemas.microsoft.com/office/drawing/2014/main" id="{60DF2D93-DCB2-43BB-B965-58D0A67E1408}"/>
              </a:ext>
            </a:extLst>
          </p:cNvPr>
          <p:cNvPicPr>
            <a:picLocks noChangeAspect="1"/>
          </p:cNvPicPr>
          <p:nvPr/>
        </p:nvPicPr>
        <p:blipFill>
          <a:blip r:embed="rId3"/>
          <a:stretch>
            <a:fillRect/>
          </a:stretch>
        </p:blipFill>
        <p:spPr>
          <a:xfrm>
            <a:off x="254496" y="2895786"/>
            <a:ext cx="3734146" cy="2106234"/>
          </a:xfrm>
          <a:prstGeom prst="rect">
            <a:avLst/>
          </a:prstGeom>
        </p:spPr>
      </p:pic>
      <p:pic>
        <p:nvPicPr>
          <p:cNvPr id="8" name="Picture 7">
            <a:extLst>
              <a:ext uri="{FF2B5EF4-FFF2-40B4-BE49-F238E27FC236}">
                <a16:creationId xmlns:a16="http://schemas.microsoft.com/office/drawing/2014/main" id="{FB6B2B1F-C63C-41DC-A41D-36965F4D4E6D}"/>
              </a:ext>
            </a:extLst>
          </p:cNvPr>
          <p:cNvPicPr>
            <a:picLocks noChangeAspect="1"/>
          </p:cNvPicPr>
          <p:nvPr/>
        </p:nvPicPr>
        <p:blipFill>
          <a:blip r:embed="rId4"/>
          <a:stretch>
            <a:fillRect/>
          </a:stretch>
        </p:blipFill>
        <p:spPr>
          <a:xfrm>
            <a:off x="5220073" y="1122715"/>
            <a:ext cx="3312368" cy="971550"/>
          </a:xfrm>
          <a:prstGeom prst="rect">
            <a:avLst/>
          </a:prstGeom>
        </p:spPr>
      </p:pic>
      <p:pic>
        <p:nvPicPr>
          <p:cNvPr id="9" name="Picture 8">
            <a:extLst>
              <a:ext uri="{FF2B5EF4-FFF2-40B4-BE49-F238E27FC236}">
                <a16:creationId xmlns:a16="http://schemas.microsoft.com/office/drawing/2014/main" id="{41DC0261-BC58-421B-908E-FF5506624167}"/>
              </a:ext>
            </a:extLst>
          </p:cNvPr>
          <p:cNvPicPr>
            <a:picLocks noChangeAspect="1"/>
          </p:cNvPicPr>
          <p:nvPr/>
        </p:nvPicPr>
        <p:blipFill>
          <a:blip r:embed="rId5"/>
          <a:stretch>
            <a:fillRect/>
          </a:stretch>
        </p:blipFill>
        <p:spPr>
          <a:xfrm>
            <a:off x="4716016" y="2895786"/>
            <a:ext cx="4173488" cy="1868058"/>
          </a:xfrm>
          <a:prstGeom prst="rect">
            <a:avLst/>
          </a:prstGeom>
        </p:spPr>
      </p:pic>
      <p:sp>
        <p:nvSpPr>
          <p:cNvPr id="11" name="Rectangle 10">
            <a:extLst>
              <a:ext uri="{FF2B5EF4-FFF2-40B4-BE49-F238E27FC236}">
                <a16:creationId xmlns:a16="http://schemas.microsoft.com/office/drawing/2014/main" id="{D0449D59-941E-4482-AF6C-B89826A37F67}"/>
              </a:ext>
            </a:extLst>
          </p:cNvPr>
          <p:cNvSpPr/>
          <p:nvPr/>
        </p:nvSpPr>
        <p:spPr>
          <a:xfrm>
            <a:off x="319726" y="79411"/>
            <a:ext cx="8428739" cy="584775"/>
          </a:xfrm>
          <a:prstGeom prst="rect">
            <a:avLst/>
          </a:prstGeom>
          <a:noFill/>
        </p:spPr>
        <p:txBody>
          <a:bodyPr wrap="square" lIns="91440" tIns="45720" rIns="91440" bIns="45720">
            <a:spAutoFit/>
          </a:bodyPr>
          <a:lstStyle/>
          <a:p>
            <a:pPr algn="ctr"/>
            <a:r>
              <a:rPr lang="vi-VN" sz="3200" dirty="0">
                <a:ln w="0"/>
                <a:solidFill>
                  <a:prstClr val="black"/>
                </a:solidFill>
                <a:effectLst>
                  <a:outerShdw blurRad="38100" dist="25400" dir="5400000" algn="ctr" rotWithShape="0">
                    <a:srgbClr val="6E747A">
                      <a:alpha val="43000"/>
                    </a:srgbClr>
                  </a:outerShdw>
                </a:effectLst>
              </a:rPr>
              <a:t>Dụng cụ khám bệnh của bác sĩ</a:t>
            </a:r>
            <a:endParaRPr lang="en-US" sz="3200" dirty="0">
              <a:ln w="0"/>
              <a:solidFill>
                <a:prstClr val="black"/>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6640711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6D68B8A-0686-45F0-9801-0F66D2B52B39}" type="slidenum">
              <a:rPr lang="en-US" smtClean="0">
                <a:solidFill>
                  <a:prstClr val="black">
                    <a:tint val="75000"/>
                  </a:prstClr>
                </a:solidFill>
              </a:rPr>
              <a:pPr/>
              <a:t>9</a:t>
            </a:fld>
            <a:endParaRPr lang="en-US">
              <a:solidFill>
                <a:prstClr val="black">
                  <a:tint val="75000"/>
                </a:prstClr>
              </a:solidFill>
            </a:endParaRPr>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55527"/>
            <a:ext cx="8712968" cy="458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489475" y="-9947"/>
            <a:ext cx="4237057" cy="646331"/>
          </a:xfrm>
          <a:prstGeom prst="rect">
            <a:avLst/>
          </a:prstGeom>
        </p:spPr>
        <p:txBody>
          <a:bodyPr wrap="none">
            <a:spAutoFit/>
          </a:bodyPr>
          <a:lstStyle/>
          <a:p>
            <a:pPr lvl="0" algn="ctr"/>
            <a:r>
              <a:rPr lang="en-US" sz="3600" b="1" dirty="0" err="1">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Bộ</a:t>
            </a:r>
            <a:r>
              <a:rPr lang="en-US" sz="3600" b="1" dirty="0">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đội</a:t>
            </a:r>
            <a:r>
              <a:rPr lang="en-US" sz="3600" b="1" dirty="0">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biên</a:t>
            </a:r>
            <a:r>
              <a:rPr lang="en-US" sz="3600" b="1" dirty="0">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dirty="0" err="1">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phòng</a:t>
            </a:r>
            <a:endParaRPr lang="en-US" sz="3600" b="1" dirty="0">
              <a:ln w="0"/>
              <a:solidFill>
                <a:prstClr val="black"/>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781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895</TotalTime>
  <Words>337</Words>
  <Application>Microsoft Office PowerPoint</Application>
  <PresentationFormat>On-screen Show (16:9)</PresentationFormat>
  <Paragraphs>62</Paragraphs>
  <Slides>13</Slides>
  <Notes>2</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13</vt:i4>
      </vt:variant>
    </vt:vector>
  </HeadingPairs>
  <TitlesOfParts>
    <vt:vector size="24" baseType="lpstr">
      <vt:lpstr>Arial</vt:lpstr>
      <vt:lpstr>Calibri</vt:lpstr>
      <vt:lpstr>Calibri Light</vt:lpstr>
      <vt:lpstr>Times New Roman</vt:lpstr>
      <vt:lpstr>Office Theme</vt:lpstr>
      <vt:lpstr>1_Default Design</vt:lpstr>
      <vt:lpstr>2_Office Theme</vt:lpstr>
      <vt:lpstr>Default Design</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sánh: Sự giống và khác nhau của bộ đội biên phòng và bộ đội hải quân qua trang phục, nơi đóng quân.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Windows10</dc:creator>
  <cp:lastModifiedBy>MinhThangPC.VN</cp:lastModifiedBy>
  <cp:revision>66</cp:revision>
  <dcterms:created xsi:type="dcterms:W3CDTF">2021-06-18T03:00:27Z</dcterms:created>
  <dcterms:modified xsi:type="dcterms:W3CDTF">2025-06-16T05:46:29Z</dcterms:modified>
</cp:coreProperties>
</file>