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71" r:id="rId3"/>
    <p:sldId id="273" r:id="rId4"/>
    <p:sldId id="280" r:id="rId5"/>
    <p:sldId id="282" r:id="rId6"/>
    <p:sldId id="283" r:id="rId7"/>
    <p:sldId id="284" r:id="rId8"/>
    <p:sldId id="281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96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9B0244-6806-48C6-8601-876E1D2E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624" y="-657226"/>
            <a:ext cx="14557023" cy="818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6" y="1796724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39103" y="2323472"/>
            <a:ext cx="7769021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2507225" y="3652307"/>
            <a:ext cx="77690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F4DC6196-5A6A-4B1E-9514-F6E4A12E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0">
            <a:extLst>
              <a:ext uri="{FF2B5EF4-FFF2-40B4-BE49-F238E27FC236}">
                <a16:creationId xmlns:a16="http://schemas.microsoft.com/office/drawing/2014/main" id="{5017450E-59B4-4C6C-919A-6E62FA6F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118872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trẻ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hát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hát</a:t>
            </a:r>
            <a:r>
              <a:rPr lang="en-US" altLang="en-US" sz="4800" b="1" dirty="0">
                <a:solidFill>
                  <a:srgbClr val="990000"/>
                </a:solidFill>
                <a:latin typeface="Arial" panose="020B0604020202020204" pitchFamily="34" charset="0"/>
              </a:rPr>
              <a:t>:</a:t>
            </a:r>
            <a:r>
              <a:rPr lang="en-US" altLang="en-US" sz="72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7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4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8800" b="1" dirty="0">
                <a:solidFill>
                  <a:srgbClr val="990000"/>
                </a:solidFill>
                <a:latin typeface="Arial" panose="020B0604020202020204" pitchFamily="34" charset="0"/>
              </a:rPr>
              <a:t>”</a:t>
            </a:r>
          </a:p>
        </p:txBody>
      </p:sp>
      <p:pic>
        <p:nvPicPr>
          <p:cNvPr id="2" name="beat yeu ha noi">
            <a:hlinkClick r:id="" action="ppaction://media"/>
            <a:extLst>
              <a:ext uri="{FF2B5EF4-FFF2-40B4-BE49-F238E27FC236}">
                <a16:creationId xmlns:a16="http://schemas.microsoft.com/office/drawing/2014/main" id="{1E7197CA-3917-4457-A630-E25CEC218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7249" y="5583237"/>
            <a:ext cx="898525" cy="89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5F15F1D-8F21-406A-81E9-828B57DC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 descr="A painting of a house and trees&#10;&#10;Description automatically generated">
            <a:extLst>
              <a:ext uri="{FF2B5EF4-FFF2-40B4-BE49-F238E27FC236}">
                <a16:creationId xmlns:a16="http://schemas.microsoft.com/office/drawing/2014/main" id="{3FCFD29C-0763-4D58-A697-93B7F6D64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678" b="22394"/>
          <a:stretch/>
        </p:blipFill>
        <p:spPr>
          <a:xfrm rot="16200000">
            <a:off x="2583396" y="-2743817"/>
            <a:ext cx="7025207" cy="12192000"/>
          </a:xfr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E836DD6-C9DE-46C0-91CD-1D61CAFB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" y="0"/>
            <a:ext cx="1266536" cy="128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gazebo and a piano&#10;&#10;Description automatically generated">
            <a:extLst>
              <a:ext uri="{FF2B5EF4-FFF2-40B4-BE49-F238E27FC236}">
                <a16:creationId xmlns:a16="http://schemas.microsoft.com/office/drawing/2014/main" id="{3975A6C8-02C3-44E7-B2A5-4489E3D15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704" r="4025" b="26148"/>
          <a:stretch/>
        </p:blipFill>
        <p:spPr>
          <a:xfrm rot="16200000">
            <a:off x="2674238" y="-2674238"/>
            <a:ext cx="6843524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stle and a lake&#10;&#10;Description automatically generated">
            <a:extLst>
              <a:ext uri="{FF2B5EF4-FFF2-40B4-BE49-F238E27FC236}">
                <a16:creationId xmlns:a16="http://schemas.microsoft.com/office/drawing/2014/main" id="{06FF8524-2C0D-4F7A-984C-1A8975A19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18148" r="1402" b="24963"/>
          <a:stretch/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house and trees&#10;&#10;Description automatically generated">
            <a:extLst>
              <a:ext uri="{FF2B5EF4-FFF2-40B4-BE49-F238E27FC236}">
                <a16:creationId xmlns:a16="http://schemas.microsoft.com/office/drawing/2014/main" id="{28345E0D-69CC-4242-AA24-D6862E30E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20850" r="4754" b="23731"/>
          <a:stretch/>
        </p:blipFill>
        <p:spPr>
          <a:xfrm rot="16200000">
            <a:off x="2640729" y="-2640731"/>
            <a:ext cx="691054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E4C69-82D8-4D57-B4BF-AFF00CA8CA15}"/>
              </a:ext>
            </a:extLst>
          </p:cNvPr>
          <p:cNvSpPr txBox="1"/>
          <p:nvPr/>
        </p:nvSpPr>
        <p:spPr>
          <a:xfrm>
            <a:off x="4048125" y="1438275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Trẻ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thực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hiện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NH NEN 17">
            <a:extLst>
              <a:ext uri="{FF2B5EF4-FFF2-40B4-BE49-F238E27FC236}">
                <a16:creationId xmlns:a16="http://schemas.microsoft.com/office/drawing/2014/main" id="{077F46F4-E6E0-4327-9DB5-F91030D3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169C4728-559A-4844-AD7B-D313C0AF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0"/>
            <a:ext cx="89154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đây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thúc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Xin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cảm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ơn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 con.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87</Words>
  <Application>Microsoft Office PowerPoint</Application>
  <PresentationFormat>Widescreen</PresentationFormat>
  <Paragraphs>12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23</cp:revision>
  <dcterms:created xsi:type="dcterms:W3CDTF">2022-02-19T02:30:17Z</dcterms:created>
  <dcterms:modified xsi:type="dcterms:W3CDTF">2025-05-06T06:56:30Z</dcterms:modified>
</cp:coreProperties>
</file>