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mp3" ContentType="audio/m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sldIdLst>
    <p:sldId id="261" r:id="rId5"/>
    <p:sldId id="260" r:id="rId6"/>
    <p:sldId id="284" r:id="rId7"/>
    <p:sldId id="257" r:id="rId8"/>
    <p:sldId id="258" r:id="rId9"/>
    <p:sldId id="268" r:id="rId10"/>
    <p:sldId id="266" r:id="rId11"/>
    <p:sldId id="265" r:id="rId12"/>
    <p:sldId id="270" r:id="rId13"/>
    <p:sldId id="271" r:id="rId14"/>
    <p:sldId id="273" r:id="rId15"/>
    <p:sldId id="274" r:id="rId16"/>
    <p:sldId id="277" r:id="rId17"/>
    <p:sldId id="278" r:id="rId18"/>
    <p:sldId id="279" r:id="rId19"/>
    <p:sldId id="280" r:id="rId20"/>
    <p:sldId id="281" r:id="rId21"/>
    <p:sldId id="282" r:id="rId22"/>
    <p:sldId id="287" r:id="rId23"/>
    <p:sldId id="288" r:id="rId24"/>
    <p:sldId id="290" r:id="rId25"/>
    <p:sldId id="289" r:id="rId26"/>
  </p:sldIdLst>
  <p:sldSz cx="18288000" cy="10287000"/>
  <p:notesSz cx="6858000" cy="9144000"/>
  <p:embeddedFontLst>
    <p:embeddedFont>
      <p:font typeface="#9Slide07 Cadena" panose="020B0604020202020204" charset="0"/>
      <p:bold r:id="rId27"/>
    </p:embeddedFont>
    <p:embeddedFont>
      <p:font typeface="#9Slide07 SVNA Love Of Thunder" panose="02040603050506020204" charset="0"/>
      <p:regular r:id="rId28"/>
    </p:embeddedFont>
    <p:embeddedFont>
      <p:font typeface="#9Slide07 SVNHogfish" panose="02000503000000020004" charset="0"/>
      <p:regular r:id="rId29"/>
    </p:embeddedFont>
    <p:embeddedFont>
      <p:font typeface="Algerian" panose="04020705040A02060702" pitchFamily="82" charset="0"/>
      <p:regular r:id="rId30"/>
    </p:embeddedFont>
    <p:embeddedFont>
      <p:font typeface="Calibri" panose="020F0502020204030204" pitchFamily="34" charset="0"/>
      <p:regular r:id="rId31"/>
      <p:bold r:id="rId32"/>
      <p:italic r:id="rId33"/>
      <p:boldItalic r:id="rId34"/>
    </p:embeddedFont>
    <p:embeddedFont>
      <p:font typeface="Canva Sans" panose="020B0604020202020204" charset="0"/>
      <p:regular r:id="rId3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HƯỚNG DẪN" id="{8CBB88F7-DAEA-41B8-9121-0577342EE276}">
          <p14:sldIdLst>
            <p14:sldId id="261"/>
            <p14:sldId id="260"/>
            <p14:sldId id="284"/>
          </p14:sldIdLst>
        </p14:section>
        <p14:section name="SLIDE TRÒ CHƠI" id="{48E7DA16-77F7-4A7A-82DB-18E2497A4733}">
          <p14:sldIdLst>
            <p14:sldId id="257"/>
            <p14:sldId id="258"/>
            <p14:sldId id="268"/>
            <p14:sldId id="266"/>
            <p14:sldId id="265"/>
            <p14:sldId id="270"/>
            <p14:sldId id="271"/>
            <p14:sldId id="273"/>
            <p14:sldId id="274"/>
            <p14:sldId id="277"/>
            <p14:sldId id="278"/>
            <p14:sldId id="279"/>
            <p14:sldId id="280"/>
            <p14:sldId id="281"/>
            <p14:sldId id="282"/>
            <p14:sldId id="287"/>
            <p14:sldId id="288"/>
            <p14:sldId id="290"/>
            <p14:sldId id="28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ymy nguyễn" initials="Mn" lastIdx="1" clrIdx="0">
    <p:extLst>
      <p:ext uri="{19B8F6BF-5375-455C-9EA6-DF929625EA0E}">
        <p15:presenceInfo xmlns:p15="http://schemas.microsoft.com/office/powerpoint/2012/main" userId="301bd960b6d2f8e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5A48"/>
    <a:srgbClr val="75D6D0"/>
    <a:srgbClr val="FFE373"/>
    <a:srgbClr val="FC7A57"/>
    <a:srgbClr val="47B2AB"/>
    <a:srgbClr val="FE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6071" autoAdjust="0"/>
    <p:restoredTop sz="94622" autoAdjust="0"/>
  </p:normalViewPr>
  <p:slideViewPr>
    <p:cSldViewPr>
      <p:cViewPr varScale="1">
        <p:scale>
          <a:sx n="43" d="100"/>
          <a:sy n="43" d="100"/>
        </p:scale>
        <p:origin x="20" y="1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font" Target="fonts/font8.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7.fntdata"/><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3.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6.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2.fntdata"/><Relationship Id="rId36"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5.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8" Type="http://schemas.openxmlformats.org/officeDocument/2006/relationships/slide" Target="slides/slide4.xml"/><Relationship Id="rId3" Type="http://schemas.openxmlformats.org/officeDocument/2006/relationships/customXml" Target="../customXml/item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9Slide.vn - 2019">
            <a:extLst>
              <a:ext uri="{FF2B5EF4-FFF2-40B4-BE49-F238E27FC236}">
                <a16:creationId xmlns:a16="http://schemas.microsoft.com/office/drawing/2014/main" id="{F625A478-9F05-4818-ABC4-610EAFADB217}"/>
              </a:ext>
            </a:extLst>
          </p:cNvPr>
          <p:cNvSpPr txBox="1"/>
          <p:nvPr userDrawn="1"/>
        </p:nvSpPr>
        <p:spPr>
          <a:xfrm>
            <a:off x="0" y="-1789331"/>
            <a:ext cx="18288000" cy="646331"/>
          </a:xfrm>
          <a:prstGeom prst="rect">
            <a:avLst/>
          </a:prstGeom>
          <a:noFill/>
        </p:spPr>
        <p:txBody>
          <a:bodyPr vert="horz" rtlCol="0">
            <a:spAutoFit/>
          </a:bodyPr>
          <a:lstStyle/>
          <a:p>
            <a:pPr algn="ctr"/>
            <a:r>
              <a:rPr lang="en-US" sz="3600">
                <a:solidFill>
                  <a:srgbClr val="CFCFCF"/>
                </a:solidFill>
              </a:rPr>
              <a:t>www.9slide.vn</a:t>
            </a: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5/9/2025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5.gif"/><Relationship Id="rId5" Type="http://schemas.openxmlformats.org/officeDocument/2006/relationships/image" Target="../media/image4.gif"/><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28.svg"/><Relationship Id="rId18" Type="http://schemas.openxmlformats.org/officeDocument/2006/relationships/image" Target="../media/image7.png"/><Relationship Id="rId3" Type="http://schemas.microsoft.com/office/2007/relationships/media" Target="../media/media5.mp3"/><Relationship Id="rId21" Type="http://schemas.openxmlformats.org/officeDocument/2006/relationships/image" Target="../media/image38.svg"/><Relationship Id="rId7" Type="http://schemas.openxmlformats.org/officeDocument/2006/relationships/slideLayout" Target="../slideLayouts/slideLayout7.xml"/><Relationship Id="rId12" Type="http://schemas.openxmlformats.org/officeDocument/2006/relationships/image" Target="../media/image27.png"/><Relationship Id="rId17" Type="http://schemas.openxmlformats.org/officeDocument/2006/relationships/image" Target="../media/image26.svg"/><Relationship Id="rId2" Type="http://schemas.microsoft.com/office/2007/relationships/media" Target="../media/media2.MP3"/><Relationship Id="rId16" Type="http://schemas.openxmlformats.org/officeDocument/2006/relationships/image" Target="../media/image25.png"/><Relationship Id="rId20" Type="http://schemas.openxmlformats.org/officeDocument/2006/relationships/image" Target="../media/image37.png"/><Relationship Id="rId1" Type="http://schemas.openxmlformats.org/officeDocument/2006/relationships/audio" Target="NULL" TargetMode="External"/><Relationship Id="rId6" Type="http://schemas.openxmlformats.org/officeDocument/2006/relationships/audio" Target="../media/media6.mp3"/><Relationship Id="rId11" Type="http://schemas.openxmlformats.org/officeDocument/2006/relationships/image" Target="../media/image11.svg"/><Relationship Id="rId5" Type="http://schemas.microsoft.com/office/2007/relationships/media" Target="../media/media6.mp3"/><Relationship Id="rId15" Type="http://schemas.openxmlformats.org/officeDocument/2006/relationships/image" Target="../media/image30.svg"/><Relationship Id="rId23" Type="http://schemas.openxmlformats.org/officeDocument/2006/relationships/image" Target="../media/image41.jpeg"/><Relationship Id="rId10" Type="http://schemas.openxmlformats.org/officeDocument/2006/relationships/image" Target="../media/image10.png"/><Relationship Id="rId19" Type="http://schemas.openxmlformats.org/officeDocument/2006/relationships/slide" Target="slide6.xml"/><Relationship Id="rId4" Type="http://schemas.openxmlformats.org/officeDocument/2006/relationships/audio" Target="../media/media5.mp3"/><Relationship Id="rId9" Type="http://schemas.openxmlformats.org/officeDocument/2006/relationships/image" Target="../media/image9.svg"/><Relationship Id="rId14" Type="http://schemas.openxmlformats.org/officeDocument/2006/relationships/image" Target="../media/image29.png"/><Relationship Id="rId22" Type="http://schemas.openxmlformats.org/officeDocument/2006/relationships/image" Target="../media/image39.png"/></Relationships>
</file>

<file path=ppt/slides/_rels/slide11.xml.rels><?xml version="1.0" encoding="UTF-8" standalone="yes"?>
<Relationships xmlns="http://schemas.openxmlformats.org/package/2006/relationships"><Relationship Id="rId8" Type="http://schemas.openxmlformats.org/officeDocument/2006/relationships/image" Target="../media/image27.png"/><Relationship Id="rId13" Type="http://schemas.microsoft.com/office/2007/relationships/hdphoto" Target="../media/hdphoto1.wdp"/><Relationship Id="rId18" Type="http://schemas.openxmlformats.org/officeDocument/2006/relationships/image" Target="../media/image26.svg"/><Relationship Id="rId3" Type="http://schemas.openxmlformats.org/officeDocument/2006/relationships/slideLayout" Target="../slideLayouts/slideLayout7.xml"/><Relationship Id="rId7" Type="http://schemas.openxmlformats.org/officeDocument/2006/relationships/image" Target="../media/image11.svg"/><Relationship Id="rId12" Type="http://schemas.openxmlformats.org/officeDocument/2006/relationships/image" Target="../media/image31.png"/><Relationship Id="rId17" Type="http://schemas.openxmlformats.org/officeDocument/2006/relationships/image" Target="../media/image25.png"/><Relationship Id="rId2" Type="http://schemas.microsoft.com/office/2007/relationships/media" Target="../media/media4.MP3"/><Relationship Id="rId16" Type="http://schemas.openxmlformats.org/officeDocument/2006/relationships/image" Target="../media/image24.svg"/><Relationship Id="rId1" Type="http://schemas.openxmlformats.org/officeDocument/2006/relationships/audio" Target="NULL" TargetMode="External"/><Relationship Id="rId6" Type="http://schemas.openxmlformats.org/officeDocument/2006/relationships/image" Target="../media/image10.png"/><Relationship Id="rId11" Type="http://schemas.openxmlformats.org/officeDocument/2006/relationships/image" Target="../media/image30.svg"/><Relationship Id="rId5" Type="http://schemas.openxmlformats.org/officeDocument/2006/relationships/image" Target="../media/image9.svg"/><Relationship Id="rId15" Type="http://schemas.openxmlformats.org/officeDocument/2006/relationships/image" Target="../media/image23.png"/><Relationship Id="rId10" Type="http://schemas.openxmlformats.org/officeDocument/2006/relationships/image" Target="../media/image29.png"/><Relationship Id="rId19" Type="http://schemas.openxmlformats.org/officeDocument/2006/relationships/image" Target="../media/image7.png"/><Relationship Id="rId4" Type="http://schemas.openxmlformats.org/officeDocument/2006/relationships/image" Target="../media/image8.png"/><Relationship Id="rId9" Type="http://schemas.openxmlformats.org/officeDocument/2006/relationships/image" Target="../media/image28.svg"/><Relationship Id="rId14" Type="http://schemas.openxmlformats.org/officeDocument/2006/relationships/image" Target="../media/image32.png"/></Relationships>
</file>

<file path=ppt/slides/_rels/slide1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28.svg"/><Relationship Id="rId18" Type="http://schemas.openxmlformats.org/officeDocument/2006/relationships/image" Target="../media/image7.png"/><Relationship Id="rId3" Type="http://schemas.microsoft.com/office/2007/relationships/media" Target="../media/media5.mp3"/><Relationship Id="rId21" Type="http://schemas.openxmlformats.org/officeDocument/2006/relationships/image" Target="../media/image38.svg"/><Relationship Id="rId7" Type="http://schemas.openxmlformats.org/officeDocument/2006/relationships/slideLayout" Target="../slideLayouts/slideLayout7.xml"/><Relationship Id="rId12" Type="http://schemas.openxmlformats.org/officeDocument/2006/relationships/image" Target="../media/image27.png"/><Relationship Id="rId17" Type="http://schemas.openxmlformats.org/officeDocument/2006/relationships/image" Target="../media/image26.svg"/><Relationship Id="rId2" Type="http://schemas.microsoft.com/office/2007/relationships/media" Target="../media/media2.MP3"/><Relationship Id="rId16" Type="http://schemas.openxmlformats.org/officeDocument/2006/relationships/image" Target="../media/image25.png"/><Relationship Id="rId20" Type="http://schemas.openxmlformats.org/officeDocument/2006/relationships/image" Target="../media/image37.png"/><Relationship Id="rId1" Type="http://schemas.openxmlformats.org/officeDocument/2006/relationships/audio" Target="NULL" TargetMode="External"/><Relationship Id="rId6" Type="http://schemas.openxmlformats.org/officeDocument/2006/relationships/audio" Target="../media/media6.mp3"/><Relationship Id="rId11" Type="http://schemas.openxmlformats.org/officeDocument/2006/relationships/image" Target="../media/image11.svg"/><Relationship Id="rId5" Type="http://schemas.microsoft.com/office/2007/relationships/media" Target="../media/media6.mp3"/><Relationship Id="rId15" Type="http://schemas.openxmlformats.org/officeDocument/2006/relationships/image" Target="../media/image30.svg"/><Relationship Id="rId23" Type="http://schemas.openxmlformats.org/officeDocument/2006/relationships/image" Target="../media/image42.jpeg"/><Relationship Id="rId10" Type="http://schemas.openxmlformats.org/officeDocument/2006/relationships/image" Target="../media/image10.png"/><Relationship Id="rId19" Type="http://schemas.openxmlformats.org/officeDocument/2006/relationships/slide" Target="slide6.xml"/><Relationship Id="rId4" Type="http://schemas.openxmlformats.org/officeDocument/2006/relationships/audio" Target="../media/media5.mp3"/><Relationship Id="rId9" Type="http://schemas.openxmlformats.org/officeDocument/2006/relationships/image" Target="../media/image9.svg"/><Relationship Id="rId14" Type="http://schemas.openxmlformats.org/officeDocument/2006/relationships/image" Target="../media/image29.png"/><Relationship Id="rId22" Type="http://schemas.openxmlformats.org/officeDocument/2006/relationships/image" Target="../media/image39.png"/></Relationships>
</file>

<file path=ppt/slides/_rels/slide13.xml.rels><?xml version="1.0" encoding="UTF-8" standalone="yes"?>
<Relationships xmlns="http://schemas.openxmlformats.org/package/2006/relationships"><Relationship Id="rId8" Type="http://schemas.openxmlformats.org/officeDocument/2006/relationships/image" Target="../media/image27.png"/><Relationship Id="rId13" Type="http://schemas.microsoft.com/office/2007/relationships/hdphoto" Target="../media/hdphoto1.wdp"/><Relationship Id="rId18" Type="http://schemas.openxmlformats.org/officeDocument/2006/relationships/image" Target="../media/image26.svg"/><Relationship Id="rId3" Type="http://schemas.openxmlformats.org/officeDocument/2006/relationships/slideLayout" Target="../slideLayouts/slideLayout7.xml"/><Relationship Id="rId7" Type="http://schemas.openxmlformats.org/officeDocument/2006/relationships/image" Target="../media/image11.svg"/><Relationship Id="rId12" Type="http://schemas.openxmlformats.org/officeDocument/2006/relationships/image" Target="../media/image31.png"/><Relationship Id="rId17" Type="http://schemas.openxmlformats.org/officeDocument/2006/relationships/image" Target="../media/image25.png"/><Relationship Id="rId2" Type="http://schemas.microsoft.com/office/2007/relationships/media" Target="../media/media4.MP3"/><Relationship Id="rId16" Type="http://schemas.openxmlformats.org/officeDocument/2006/relationships/image" Target="../media/image24.svg"/><Relationship Id="rId1" Type="http://schemas.openxmlformats.org/officeDocument/2006/relationships/audio" Target="NULL" TargetMode="External"/><Relationship Id="rId6" Type="http://schemas.openxmlformats.org/officeDocument/2006/relationships/image" Target="../media/image10.png"/><Relationship Id="rId11" Type="http://schemas.openxmlformats.org/officeDocument/2006/relationships/image" Target="../media/image30.svg"/><Relationship Id="rId5" Type="http://schemas.openxmlformats.org/officeDocument/2006/relationships/image" Target="../media/image9.svg"/><Relationship Id="rId15" Type="http://schemas.openxmlformats.org/officeDocument/2006/relationships/image" Target="../media/image23.png"/><Relationship Id="rId10" Type="http://schemas.openxmlformats.org/officeDocument/2006/relationships/image" Target="../media/image29.png"/><Relationship Id="rId19" Type="http://schemas.openxmlformats.org/officeDocument/2006/relationships/image" Target="../media/image7.png"/><Relationship Id="rId4" Type="http://schemas.openxmlformats.org/officeDocument/2006/relationships/image" Target="../media/image8.png"/><Relationship Id="rId9" Type="http://schemas.openxmlformats.org/officeDocument/2006/relationships/image" Target="../media/image28.svg"/><Relationship Id="rId14" Type="http://schemas.openxmlformats.org/officeDocument/2006/relationships/image" Target="../media/image32.png"/></Relationships>
</file>

<file path=ppt/slides/_rels/slide14.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28.svg"/><Relationship Id="rId18" Type="http://schemas.openxmlformats.org/officeDocument/2006/relationships/image" Target="../media/image26.svg"/><Relationship Id="rId3" Type="http://schemas.microsoft.com/office/2007/relationships/media" Target="../media/media5.mp3"/><Relationship Id="rId21" Type="http://schemas.openxmlformats.org/officeDocument/2006/relationships/image" Target="../media/image37.png"/><Relationship Id="rId7" Type="http://schemas.openxmlformats.org/officeDocument/2006/relationships/slideLayout" Target="../slideLayouts/slideLayout7.xml"/><Relationship Id="rId12" Type="http://schemas.openxmlformats.org/officeDocument/2006/relationships/image" Target="../media/image27.png"/><Relationship Id="rId17" Type="http://schemas.openxmlformats.org/officeDocument/2006/relationships/image" Target="../media/image25.png"/><Relationship Id="rId2" Type="http://schemas.microsoft.com/office/2007/relationships/media" Target="../media/media2.MP3"/><Relationship Id="rId16" Type="http://schemas.openxmlformats.org/officeDocument/2006/relationships/image" Target="../media/image39.png"/><Relationship Id="rId20" Type="http://schemas.openxmlformats.org/officeDocument/2006/relationships/slide" Target="slide6.xml"/><Relationship Id="rId1" Type="http://schemas.openxmlformats.org/officeDocument/2006/relationships/audio" Target="NULL" TargetMode="External"/><Relationship Id="rId6" Type="http://schemas.openxmlformats.org/officeDocument/2006/relationships/audio" Target="../media/media6.mp3"/><Relationship Id="rId11" Type="http://schemas.openxmlformats.org/officeDocument/2006/relationships/image" Target="../media/image11.svg"/><Relationship Id="rId5" Type="http://schemas.microsoft.com/office/2007/relationships/media" Target="../media/media6.mp3"/><Relationship Id="rId15" Type="http://schemas.openxmlformats.org/officeDocument/2006/relationships/image" Target="../media/image30.svg"/><Relationship Id="rId23" Type="http://schemas.openxmlformats.org/officeDocument/2006/relationships/image" Target="../media/image42.jpeg"/><Relationship Id="rId10" Type="http://schemas.openxmlformats.org/officeDocument/2006/relationships/image" Target="../media/image10.png"/><Relationship Id="rId19" Type="http://schemas.openxmlformats.org/officeDocument/2006/relationships/image" Target="../media/image7.png"/><Relationship Id="rId4" Type="http://schemas.openxmlformats.org/officeDocument/2006/relationships/audio" Target="../media/media5.mp3"/><Relationship Id="rId9" Type="http://schemas.openxmlformats.org/officeDocument/2006/relationships/image" Target="../media/image9.svg"/><Relationship Id="rId14" Type="http://schemas.openxmlformats.org/officeDocument/2006/relationships/image" Target="../media/image29.png"/><Relationship Id="rId22" Type="http://schemas.openxmlformats.org/officeDocument/2006/relationships/image" Target="../media/image38.svg"/></Relationships>
</file>

<file path=ppt/slides/_rels/slide15.xml.rels><?xml version="1.0" encoding="UTF-8" standalone="yes"?>
<Relationships xmlns="http://schemas.openxmlformats.org/package/2006/relationships"><Relationship Id="rId8" Type="http://schemas.openxmlformats.org/officeDocument/2006/relationships/image" Target="../media/image27.png"/><Relationship Id="rId13" Type="http://schemas.microsoft.com/office/2007/relationships/hdphoto" Target="../media/hdphoto1.wdp"/><Relationship Id="rId18" Type="http://schemas.openxmlformats.org/officeDocument/2006/relationships/image" Target="../media/image26.svg"/><Relationship Id="rId3" Type="http://schemas.openxmlformats.org/officeDocument/2006/relationships/slideLayout" Target="../slideLayouts/slideLayout7.xml"/><Relationship Id="rId7" Type="http://schemas.openxmlformats.org/officeDocument/2006/relationships/image" Target="../media/image11.svg"/><Relationship Id="rId12" Type="http://schemas.openxmlformats.org/officeDocument/2006/relationships/image" Target="../media/image31.png"/><Relationship Id="rId17" Type="http://schemas.openxmlformats.org/officeDocument/2006/relationships/image" Target="../media/image25.png"/><Relationship Id="rId2" Type="http://schemas.microsoft.com/office/2007/relationships/media" Target="../media/media4.MP3"/><Relationship Id="rId16" Type="http://schemas.openxmlformats.org/officeDocument/2006/relationships/image" Target="../media/image24.svg"/><Relationship Id="rId1" Type="http://schemas.openxmlformats.org/officeDocument/2006/relationships/audio" Target="NULL" TargetMode="External"/><Relationship Id="rId6" Type="http://schemas.openxmlformats.org/officeDocument/2006/relationships/image" Target="../media/image10.png"/><Relationship Id="rId11" Type="http://schemas.openxmlformats.org/officeDocument/2006/relationships/image" Target="../media/image30.svg"/><Relationship Id="rId5" Type="http://schemas.openxmlformats.org/officeDocument/2006/relationships/image" Target="../media/image9.svg"/><Relationship Id="rId15" Type="http://schemas.openxmlformats.org/officeDocument/2006/relationships/image" Target="../media/image23.png"/><Relationship Id="rId10" Type="http://schemas.openxmlformats.org/officeDocument/2006/relationships/image" Target="../media/image29.png"/><Relationship Id="rId19" Type="http://schemas.openxmlformats.org/officeDocument/2006/relationships/image" Target="../media/image7.png"/><Relationship Id="rId4" Type="http://schemas.openxmlformats.org/officeDocument/2006/relationships/image" Target="../media/image8.png"/><Relationship Id="rId9" Type="http://schemas.openxmlformats.org/officeDocument/2006/relationships/image" Target="../media/image28.svg"/><Relationship Id="rId14" Type="http://schemas.openxmlformats.org/officeDocument/2006/relationships/image" Target="../media/image32.png"/></Relationships>
</file>

<file path=ppt/slides/_rels/slide16.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28.svg"/><Relationship Id="rId18" Type="http://schemas.openxmlformats.org/officeDocument/2006/relationships/image" Target="../media/image7.png"/><Relationship Id="rId3" Type="http://schemas.microsoft.com/office/2007/relationships/media" Target="../media/media5.mp3"/><Relationship Id="rId21" Type="http://schemas.openxmlformats.org/officeDocument/2006/relationships/image" Target="../media/image38.svg"/><Relationship Id="rId7" Type="http://schemas.openxmlformats.org/officeDocument/2006/relationships/slideLayout" Target="../slideLayouts/slideLayout7.xml"/><Relationship Id="rId12" Type="http://schemas.openxmlformats.org/officeDocument/2006/relationships/image" Target="../media/image27.png"/><Relationship Id="rId17" Type="http://schemas.openxmlformats.org/officeDocument/2006/relationships/image" Target="../media/image26.svg"/><Relationship Id="rId2" Type="http://schemas.microsoft.com/office/2007/relationships/media" Target="../media/media2.MP3"/><Relationship Id="rId16" Type="http://schemas.openxmlformats.org/officeDocument/2006/relationships/image" Target="../media/image25.png"/><Relationship Id="rId20" Type="http://schemas.openxmlformats.org/officeDocument/2006/relationships/image" Target="../media/image37.png"/><Relationship Id="rId1" Type="http://schemas.openxmlformats.org/officeDocument/2006/relationships/audio" Target="NULL" TargetMode="External"/><Relationship Id="rId6" Type="http://schemas.openxmlformats.org/officeDocument/2006/relationships/audio" Target="../media/media6.mp3"/><Relationship Id="rId11" Type="http://schemas.openxmlformats.org/officeDocument/2006/relationships/image" Target="../media/image11.svg"/><Relationship Id="rId5" Type="http://schemas.microsoft.com/office/2007/relationships/media" Target="../media/media6.mp3"/><Relationship Id="rId15" Type="http://schemas.openxmlformats.org/officeDocument/2006/relationships/image" Target="../media/image30.svg"/><Relationship Id="rId23" Type="http://schemas.openxmlformats.org/officeDocument/2006/relationships/image" Target="../media/image42.jpeg"/><Relationship Id="rId10" Type="http://schemas.openxmlformats.org/officeDocument/2006/relationships/image" Target="../media/image10.png"/><Relationship Id="rId19" Type="http://schemas.openxmlformats.org/officeDocument/2006/relationships/slide" Target="slide6.xml"/><Relationship Id="rId4" Type="http://schemas.openxmlformats.org/officeDocument/2006/relationships/audio" Target="../media/media5.mp3"/><Relationship Id="rId9" Type="http://schemas.openxmlformats.org/officeDocument/2006/relationships/image" Target="../media/image9.svg"/><Relationship Id="rId14" Type="http://schemas.openxmlformats.org/officeDocument/2006/relationships/image" Target="../media/image29.png"/><Relationship Id="rId22" Type="http://schemas.openxmlformats.org/officeDocument/2006/relationships/image" Target="../media/image39.png"/></Relationships>
</file>

<file path=ppt/slides/_rels/slide17.xml.rels><?xml version="1.0" encoding="UTF-8" standalone="yes"?>
<Relationships xmlns="http://schemas.openxmlformats.org/package/2006/relationships"><Relationship Id="rId8" Type="http://schemas.openxmlformats.org/officeDocument/2006/relationships/image" Target="../media/image27.png"/><Relationship Id="rId13" Type="http://schemas.microsoft.com/office/2007/relationships/hdphoto" Target="../media/hdphoto1.wdp"/><Relationship Id="rId18" Type="http://schemas.openxmlformats.org/officeDocument/2006/relationships/image" Target="../media/image26.svg"/><Relationship Id="rId3" Type="http://schemas.openxmlformats.org/officeDocument/2006/relationships/slideLayout" Target="../slideLayouts/slideLayout7.xml"/><Relationship Id="rId7" Type="http://schemas.openxmlformats.org/officeDocument/2006/relationships/image" Target="../media/image11.svg"/><Relationship Id="rId12" Type="http://schemas.openxmlformats.org/officeDocument/2006/relationships/image" Target="../media/image31.png"/><Relationship Id="rId17" Type="http://schemas.openxmlformats.org/officeDocument/2006/relationships/image" Target="../media/image25.png"/><Relationship Id="rId2" Type="http://schemas.microsoft.com/office/2007/relationships/media" Target="../media/media4.MP3"/><Relationship Id="rId16" Type="http://schemas.openxmlformats.org/officeDocument/2006/relationships/image" Target="../media/image24.svg"/><Relationship Id="rId1" Type="http://schemas.openxmlformats.org/officeDocument/2006/relationships/audio" Target="NULL" TargetMode="External"/><Relationship Id="rId6" Type="http://schemas.openxmlformats.org/officeDocument/2006/relationships/image" Target="../media/image10.png"/><Relationship Id="rId11" Type="http://schemas.openxmlformats.org/officeDocument/2006/relationships/image" Target="../media/image30.svg"/><Relationship Id="rId5" Type="http://schemas.openxmlformats.org/officeDocument/2006/relationships/image" Target="../media/image9.svg"/><Relationship Id="rId15" Type="http://schemas.openxmlformats.org/officeDocument/2006/relationships/image" Target="../media/image23.png"/><Relationship Id="rId10" Type="http://schemas.openxmlformats.org/officeDocument/2006/relationships/image" Target="../media/image29.png"/><Relationship Id="rId19" Type="http://schemas.openxmlformats.org/officeDocument/2006/relationships/image" Target="../media/image7.png"/><Relationship Id="rId4" Type="http://schemas.openxmlformats.org/officeDocument/2006/relationships/image" Target="../media/image8.png"/><Relationship Id="rId9" Type="http://schemas.openxmlformats.org/officeDocument/2006/relationships/image" Target="../media/image28.svg"/><Relationship Id="rId14" Type="http://schemas.openxmlformats.org/officeDocument/2006/relationships/image" Target="../media/image32.png"/></Relationships>
</file>

<file path=ppt/slides/_rels/slide18.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28.svg"/><Relationship Id="rId18" Type="http://schemas.openxmlformats.org/officeDocument/2006/relationships/image" Target="../media/image26.svg"/><Relationship Id="rId3" Type="http://schemas.microsoft.com/office/2007/relationships/media" Target="../media/media5.mp3"/><Relationship Id="rId7" Type="http://schemas.openxmlformats.org/officeDocument/2006/relationships/slideLayout" Target="../slideLayouts/slideLayout7.xml"/><Relationship Id="rId12" Type="http://schemas.openxmlformats.org/officeDocument/2006/relationships/image" Target="../media/image27.png"/><Relationship Id="rId17" Type="http://schemas.openxmlformats.org/officeDocument/2006/relationships/image" Target="../media/image25.png"/><Relationship Id="rId2" Type="http://schemas.microsoft.com/office/2007/relationships/media" Target="../media/media2.MP3"/><Relationship Id="rId16" Type="http://schemas.openxmlformats.org/officeDocument/2006/relationships/image" Target="../media/image39.png"/><Relationship Id="rId20" Type="http://schemas.openxmlformats.org/officeDocument/2006/relationships/slide" Target="slide6.xml"/><Relationship Id="rId1" Type="http://schemas.openxmlformats.org/officeDocument/2006/relationships/audio" Target="NULL" TargetMode="External"/><Relationship Id="rId6" Type="http://schemas.openxmlformats.org/officeDocument/2006/relationships/audio" Target="../media/media6.mp3"/><Relationship Id="rId11" Type="http://schemas.openxmlformats.org/officeDocument/2006/relationships/image" Target="../media/image11.svg"/><Relationship Id="rId5" Type="http://schemas.microsoft.com/office/2007/relationships/media" Target="../media/media6.mp3"/><Relationship Id="rId15" Type="http://schemas.openxmlformats.org/officeDocument/2006/relationships/image" Target="../media/image30.svg"/><Relationship Id="rId10" Type="http://schemas.openxmlformats.org/officeDocument/2006/relationships/image" Target="../media/image10.png"/><Relationship Id="rId19" Type="http://schemas.openxmlformats.org/officeDocument/2006/relationships/image" Target="../media/image7.png"/><Relationship Id="rId4" Type="http://schemas.openxmlformats.org/officeDocument/2006/relationships/audio" Target="../media/media5.mp3"/><Relationship Id="rId9" Type="http://schemas.openxmlformats.org/officeDocument/2006/relationships/image" Target="../media/image9.svg"/><Relationship Id="rId14" Type="http://schemas.openxmlformats.org/officeDocument/2006/relationships/image" Target="../media/image29.png"/></Relationships>
</file>

<file path=ppt/slides/_rels/slide1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7.pn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7.mp3"/><Relationship Id="rId1" Type="http://schemas.microsoft.com/office/2007/relationships/media" Target="../media/media7.mp3"/><Relationship Id="rId5" Type="http://schemas.openxmlformats.org/officeDocument/2006/relationships/image" Target="../media/image7.pn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8.mp3"/><Relationship Id="rId1" Type="http://schemas.microsoft.com/office/2007/relationships/media" Target="../media/media8.mp3"/><Relationship Id="rId5" Type="http://schemas.openxmlformats.org/officeDocument/2006/relationships/image" Target="../media/image7.png"/><Relationship Id="rId4" Type="http://schemas.openxmlformats.org/officeDocument/2006/relationships/image" Target="../media/image6.jpg"/></Relationships>
</file>

<file path=ppt/slides/_rels/slide2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png"/><Relationship Id="rId3" Type="http://schemas.microsoft.com/office/2007/relationships/media" Target="../media/media3.MP3"/><Relationship Id="rId7" Type="http://schemas.openxmlformats.org/officeDocument/2006/relationships/image" Target="../media/image10.png"/><Relationship Id="rId12" Type="http://schemas.openxmlformats.org/officeDocument/2006/relationships/image" Target="../media/image15.svg"/><Relationship Id="rId2" Type="http://schemas.microsoft.com/office/2007/relationships/media" Target="../media/media2.MP3"/><Relationship Id="rId16" Type="http://schemas.openxmlformats.org/officeDocument/2006/relationships/image" Target="../media/image7.png"/><Relationship Id="rId1" Type="http://schemas.openxmlformats.org/officeDocument/2006/relationships/audio" Target="NULL" TargetMode="External"/><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8.png"/><Relationship Id="rId10" Type="http://schemas.openxmlformats.org/officeDocument/2006/relationships/image" Target="../media/image13.svg"/><Relationship Id="rId4" Type="http://schemas.openxmlformats.org/officeDocument/2006/relationships/slideLayout" Target="../slideLayouts/slideLayout7.xml"/><Relationship Id="rId9" Type="http://schemas.openxmlformats.org/officeDocument/2006/relationships/image" Target="../media/image12.png"/><Relationship Id="rId14" Type="http://schemas.openxmlformats.org/officeDocument/2006/relationships/image" Target="../media/image17.svg"/></Relationships>
</file>

<file path=ppt/slides/_rels/slide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9.svg"/><Relationship Id="rId7" Type="http://schemas.openxmlformats.org/officeDocument/2006/relationships/image" Target="../media/image20.sv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15.svg"/><Relationship Id="rId5" Type="http://schemas.openxmlformats.org/officeDocument/2006/relationships/image" Target="../media/image11.svg"/><Relationship Id="rId10" Type="http://schemas.openxmlformats.org/officeDocument/2006/relationships/image" Target="../media/image14.png"/><Relationship Id="rId4" Type="http://schemas.openxmlformats.org/officeDocument/2006/relationships/image" Target="../media/image10.png"/><Relationship Id="rId9" Type="http://schemas.openxmlformats.org/officeDocument/2006/relationships/image" Target="../media/image22.svg"/></Relationships>
</file>

<file path=ppt/slides/_rels/slide6.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svg"/><Relationship Id="rId18" Type="http://schemas.openxmlformats.org/officeDocument/2006/relationships/image" Target="../media/image32.png"/><Relationship Id="rId26" Type="http://schemas.openxmlformats.org/officeDocument/2006/relationships/slide" Target="slide13.xml"/><Relationship Id="rId3" Type="http://schemas.openxmlformats.org/officeDocument/2006/relationships/slideLayout" Target="../slideLayouts/slideLayout7.xml"/><Relationship Id="rId21" Type="http://schemas.openxmlformats.org/officeDocument/2006/relationships/image" Target="../media/image33.png"/><Relationship Id="rId7" Type="http://schemas.openxmlformats.org/officeDocument/2006/relationships/image" Target="../media/image11.svg"/><Relationship Id="rId12" Type="http://schemas.openxmlformats.org/officeDocument/2006/relationships/image" Target="../media/image27.png"/><Relationship Id="rId17" Type="http://schemas.microsoft.com/office/2007/relationships/hdphoto" Target="../media/hdphoto1.wdp"/><Relationship Id="rId25" Type="http://schemas.openxmlformats.org/officeDocument/2006/relationships/image" Target="../media/image35.png"/><Relationship Id="rId2" Type="http://schemas.microsoft.com/office/2007/relationships/media" Target="../media/media2.MP3"/><Relationship Id="rId16" Type="http://schemas.openxmlformats.org/officeDocument/2006/relationships/image" Target="../media/image31.png"/><Relationship Id="rId20" Type="http://schemas.openxmlformats.org/officeDocument/2006/relationships/slide" Target="slide7.xml"/><Relationship Id="rId29" Type="http://schemas.openxmlformats.org/officeDocument/2006/relationships/slide" Target="slide17.xml"/><Relationship Id="rId1" Type="http://schemas.openxmlformats.org/officeDocument/2006/relationships/audio" Target="NULL" TargetMode="External"/><Relationship Id="rId6" Type="http://schemas.openxmlformats.org/officeDocument/2006/relationships/image" Target="../media/image10.png"/><Relationship Id="rId11" Type="http://schemas.openxmlformats.org/officeDocument/2006/relationships/image" Target="../media/image26.svg"/><Relationship Id="rId24" Type="http://schemas.openxmlformats.org/officeDocument/2006/relationships/slide" Target="slide11.xml"/><Relationship Id="rId5" Type="http://schemas.openxmlformats.org/officeDocument/2006/relationships/image" Target="../media/image9.svg"/><Relationship Id="rId15" Type="http://schemas.openxmlformats.org/officeDocument/2006/relationships/image" Target="../media/image30.svg"/><Relationship Id="rId23" Type="http://schemas.openxmlformats.org/officeDocument/2006/relationships/image" Target="../media/image34.png"/><Relationship Id="rId28" Type="http://schemas.openxmlformats.org/officeDocument/2006/relationships/slide" Target="slide15.xml"/><Relationship Id="rId10" Type="http://schemas.openxmlformats.org/officeDocument/2006/relationships/image" Target="../media/image25.png"/><Relationship Id="rId19" Type="http://schemas.openxmlformats.org/officeDocument/2006/relationships/image" Target="../media/image7.png"/><Relationship Id="rId4" Type="http://schemas.openxmlformats.org/officeDocument/2006/relationships/image" Target="../media/image8.png"/><Relationship Id="rId9" Type="http://schemas.openxmlformats.org/officeDocument/2006/relationships/image" Target="../media/image24.svg"/><Relationship Id="rId14" Type="http://schemas.openxmlformats.org/officeDocument/2006/relationships/image" Target="../media/image29.png"/><Relationship Id="rId22" Type="http://schemas.openxmlformats.org/officeDocument/2006/relationships/slide" Target="slide9.xml"/><Relationship Id="rId27" Type="http://schemas.openxmlformats.org/officeDocument/2006/relationships/image" Target="../media/image36.png"/></Relationships>
</file>

<file path=ppt/slides/_rels/slide7.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1.png"/><Relationship Id="rId18" Type="http://schemas.openxmlformats.org/officeDocument/2006/relationships/image" Target="../media/image25.png"/><Relationship Id="rId3" Type="http://schemas.openxmlformats.org/officeDocument/2006/relationships/slideLayout" Target="../slideLayouts/slideLayout7.xml"/><Relationship Id="rId7" Type="http://schemas.openxmlformats.org/officeDocument/2006/relationships/image" Target="../media/image11.svg"/><Relationship Id="rId12" Type="http://schemas.openxmlformats.org/officeDocument/2006/relationships/slide" Target="slide8.xml"/><Relationship Id="rId17" Type="http://schemas.openxmlformats.org/officeDocument/2006/relationships/image" Target="../media/image24.svg"/><Relationship Id="rId2" Type="http://schemas.microsoft.com/office/2007/relationships/media" Target="../media/media4.MP3"/><Relationship Id="rId16" Type="http://schemas.openxmlformats.org/officeDocument/2006/relationships/image" Target="../media/image23.png"/><Relationship Id="rId20" Type="http://schemas.openxmlformats.org/officeDocument/2006/relationships/image" Target="../media/image7.png"/><Relationship Id="rId1" Type="http://schemas.openxmlformats.org/officeDocument/2006/relationships/audio" Target="NULL" TargetMode="External"/><Relationship Id="rId6" Type="http://schemas.openxmlformats.org/officeDocument/2006/relationships/image" Target="../media/image10.png"/><Relationship Id="rId11" Type="http://schemas.openxmlformats.org/officeDocument/2006/relationships/image" Target="../media/image30.svg"/><Relationship Id="rId5" Type="http://schemas.openxmlformats.org/officeDocument/2006/relationships/image" Target="../media/image9.svg"/><Relationship Id="rId15" Type="http://schemas.openxmlformats.org/officeDocument/2006/relationships/image" Target="../media/image32.png"/><Relationship Id="rId10" Type="http://schemas.openxmlformats.org/officeDocument/2006/relationships/image" Target="../media/image29.png"/><Relationship Id="rId19" Type="http://schemas.openxmlformats.org/officeDocument/2006/relationships/image" Target="../media/image26.svg"/><Relationship Id="rId4" Type="http://schemas.openxmlformats.org/officeDocument/2006/relationships/image" Target="../media/image8.png"/><Relationship Id="rId9" Type="http://schemas.openxmlformats.org/officeDocument/2006/relationships/image" Target="../media/image28.svg"/><Relationship Id="rId14" Type="http://schemas.microsoft.com/office/2007/relationships/hdphoto" Target="../media/hdphoto1.wdp"/></Relationships>
</file>

<file path=ppt/slides/_rels/slide8.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28.svg"/><Relationship Id="rId18" Type="http://schemas.openxmlformats.org/officeDocument/2006/relationships/image" Target="../media/image7.png"/><Relationship Id="rId3" Type="http://schemas.microsoft.com/office/2007/relationships/media" Target="../media/media5.mp3"/><Relationship Id="rId21" Type="http://schemas.openxmlformats.org/officeDocument/2006/relationships/image" Target="../media/image38.svg"/><Relationship Id="rId7" Type="http://schemas.openxmlformats.org/officeDocument/2006/relationships/slideLayout" Target="../slideLayouts/slideLayout7.xml"/><Relationship Id="rId12" Type="http://schemas.openxmlformats.org/officeDocument/2006/relationships/image" Target="../media/image27.png"/><Relationship Id="rId17" Type="http://schemas.openxmlformats.org/officeDocument/2006/relationships/image" Target="../media/image26.svg"/><Relationship Id="rId2" Type="http://schemas.microsoft.com/office/2007/relationships/media" Target="../media/media2.MP3"/><Relationship Id="rId16" Type="http://schemas.openxmlformats.org/officeDocument/2006/relationships/image" Target="../media/image25.png"/><Relationship Id="rId20" Type="http://schemas.openxmlformats.org/officeDocument/2006/relationships/image" Target="../media/image37.png"/><Relationship Id="rId1" Type="http://schemas.openxmlformats.org/officeDocument/2006/relationships/audio" Target="NULL" TargetMode="External"/><Relationship Id="rId6" Type="http://schemas.openxmlformats.org/officeDocument/2006/relationships/audio" Target="../media/media6.mp3"/><Relationship Id="rId11" Type="http://schemas.openxmlformats.org/officeDocument/2006/relationships/image" Target="../media/image11.svg"/><Relationship Id="rId5" Type="http://schemas.microsoft.com/office/2007/relationships/media" Target="../media/media6.mp3"/><Relationship Id="rId15" Type="http://schemas.openxmlformats.org/officeDocument/2006/relationships/image" Target="../media/image30.svg"/><Relationship Id="rId23" Type="http://schemas.openxmlformats.org/officeDocument/2006/relationships/image" Target="../media/image40.jpeg"/><Relationship Id="rId10" Type="http://schemas.openxmlformats.org/officeDocument/2006/relationships/image" Target="../media/image10.png"/><Relationship Id="rId19" Type="http://schemas.openxmlformats.org/officeDocument/2006/relationships/slide" Target="slide6.xml"/><Relationship Id="rId4" Type="http://schemas.openxmlformats.org/officeDocument/2006/relationships/audio" Target="../media/media5.mp3"/><Relationship Id="rId9" Type="http://schemas.openxmlformats.org/officeDocument/2006/relationships/image" Target="../media/image9.svg"/><Relationship Id="rId14" Type="http://schemas.openxmlformats.org/officeDocument/2006/relationships/image" Target="../media/image29.png"/><Relationship Id="rId22" Type="http://schemas.openxmlformats.org/officeDocument/2006/relationships/image" Target="../media/image39.png"/></Relationships>
</file>

<file path=ppt/slides/_rels/slide9.xml.rels><?xml version="1.0" encoding="UTF-8" standalone="yes"?>
<Relationships xmlns="http://schemas.openxmlformats.org/package/2006/relationships"><Relationship Id="rId8" Type="http://schemas.openxmlformats.org/officeDocument/2006/relationships/image" Target="../media/image27.png"/><Relationship Id="rId13" Type="http://schemas.microsoft.com/office/2007/relationships/hdphoto" Target="../media/hdphoto1.wdp"/><Relationship Id="rId18" Type="http://schemas.openxmlformats.org/officeDocument/2006/relationships/image" Target="../media/image26.svg"/><Relationship Id="rId3" Type="http://schemas.openxmlformats.org/officeDocument/2006/relationships/slideLayout" Target="../slideLayouts/slideLayout7.xml"/><Relationship Id="rId7" Type="http://schemas.openxmlformats.org/officeDocument/2006/relationships/image" Target="../media/image11.svg"/><Relationship Id="rId12" Type="http://schemas.openxmlformats.org/officeDocument/2006/relationships/image" Target="../media/image31.png"/><Relationship Id="rId17" Type="http://schemas.openxmlformats.org/officeDocument/2006/relationships/image" Target="../media/image25.png"/><Relationship Id="rId2" Type="http://schemas.microsoft.com/office/2007/relationships/media" Target="../media/media4.MP3"/><Relationship Id="rId16" Type="http://schemas.openxmlformats.org/officeDocument/2006/relationships/image" Target="../media/image24.svg"/><Relationship Id="rId1" Type="http://schemas.openxmlformats.org/officeDocument/2006/relationships/audio" Target="NULL" TargetMode="External"/><Relationship Id="rId6" Type="http://schemas.openxmlformats.org/officeDocument/2006/relationships/image" Target="../media/image10.png"/><Relationship Id="rId11" Type="http://schemas.openxmlformats.org/officeDocument/2006/relationships/image" Target="../media/image30.svg"/><Relationship Id="rId5" Type="http://schemas.openxmlformats.org/officeDocument/2006/relationships/image" Target="../media/image9.svg"/><Relationship Id="rId15" Type="http://schemas.openxmlformats.org/officeDocument/2006/relationships/image" Target="../media/image23.png"/><Relationship Id="rId10" Type="http://schemas.openxmlformats.org/officeDocument/2006/relationships/image" Target="../media/image29.png"/><Relationship Id="rId19" Type="http://schemas.openxmlformats.org/officeDocument/2006/relationships/image" Target="../media/image7.png"/><Relationship Id="rId4" Type="http://schemas.openxmlformats.org/officeDocument/2006/relationships/image" Target="../media/image8.png"/><Relationship Id="rId9" Type="http://schemas.openxmlformats.org/officeDocument/2006/relationships/image" Target="../media/image28.svg"/><Relationship Id="rId1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chart&#10;&#10;Description automatically generated">
            <a:extLst>
              <a:ext uri="{FF2B5EF4-FFF2-40B4-BE49-F238E27FC236}">
                <a16:creationId xmlns:a16="http://schemas.microsoft.com/office/drawing/2014/main" id="{E0F95B1E-ECDB-436F-BDA7-6147E92A48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11" y="266188"/>
            <a:ext cx="18268179" cy="9984020"/>
          </a:xfrm>
          <a:prstGeom prst="rect">
            <a:avLst/>
          </a:prstGeom>
        </p:spPr>
      </p:pic>
      <p:sp>
        <p:nvSpPr>
          <p:cNvPr id="5" name="TextBox 4">
            <a:extLst>
              <a:ext uri="{FF2B5EF4-FFF2-40B4-BE49-F238E27FC236}">
                <a16:creationId xmlns:a16="http://schemas.microsoft.com/office/drawing/2014/main" id="{55567465-CA3B-4892-B47A-C9D605F598CA}"/>
              </a:ext>
            </a:extLst>
          </p:cNvPr>
          <p:cNvSpPr txBox="1"/>
          <p:nvPr/>
        </p:nvSpPr>
        <p:spPr>
          <a:xfrm>
            <a:off x="3758997" y="1042019"/>
            <a:ext cx="10789827" cy="1394356"/>
          </a:xfrm>
          <a:prstGeom prst="rect">
            <a:avLst/>
          </a:prstGeom>
          <a:noFill/>
        </p:spPr>
        <p:txBody>
          <a:bodyPr wrap="square">
            <a:spAutoFit/>
          </a:bodyPr>
          <a:lstStyle/>
          <a:p>
            <a:pPr algn="ctr">
              <a:lnSpc>
                <a:spcPct val="150000"/>
              </a:lnSpc>
            </a:pPr>
            <a:r>
              <a:rPr lang="en-US" sz="3000" b="1" dirty="0">
                <a:ln w="13462">
                  <a:solidFill>
                    <a:schemeClr val="tx1"/>
                  </a:solidFill>
                  <a:prstDash val="solid"/>
                </a:ln>
                <a:solidFill>
                  <a:srgbClr val="002060"/>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PHÒNG GIÁO DỤC VÀ ĐÀO TẠO QUẬN LONG BIÊN</a:t>
            </a:r>
          </a:p>
          <a:p>
            <a:pPr algn="ctr">
              <a:lnSpc>
                <a:spcPct val="150000"/>
              </a:lnSpc>
            </a:pPr>
            <a:r>
              <a:rPr lang="vi-VN" sz="3000" b="1" dirty="0">
                <a:ln w="13462">
                  <a:solidFill>
                    <a:schemeClr val="tx1"/>
                  </a:solidFill>
                  <a:prstDash val="solid"/>
                </a:ln>
                <a:solidFill>
                  <a:srgbClr val="002060"/>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T</a:t>
            </a:r>
            <a:r>
              <a:rPr lang="en-US" sz="3000" b="1" dirty="0">
                <a:ln w="13462">
                  <a:solidFill>
                    <a:schemeClr val="tx1"/>
                  </a:solidFill>
                  <a:prstDash val="solid"/>
                </a:ln>
                <a:solidFill>
                  <a:srgbClr val="002060"/>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RƯỜNG MẦM NON GIANG BIÊN</a:t>
            </a:r>
          </a:p>
        </p:txBody>
      </p:sp>
      <p:pic>
        <p:nvPicPr>
          <p:cNvPr id="6" name="Picture 5" descr="Logo&#10;&#10;Description automatically generated">
            <a:extLst>
              <a:ext uri="{FF2B5EF4-FFF2-40B4-BE49-F238E27FC236}">
                <a16:creationId xmlns:a16="http://schemas.microsoft.com/office/drawing/2014/main" id="{47C61F61-F3C1-41A7-9932-A428BC67983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72718" y="2566975"/>
            <a:ext cx="1142565" cy="1198757"/>
          </a:xfrm>
          <a:prstGeom prst="rect">
            <a:avLst/>
          </a:prstGeom>
        </p:spPr>
      </p:pic>
      <p:sp>
        <p:nvSpPr>
          <p:cNvPr id="9" name="TextBox 8">
            <a:extLst>
              <a:ext uri="{FF2B5EF4-FFF2-40B4-BE49-F238E27FC236}">
                <a16:creationId xmlns:a16="http://schemas.microsoft.com/office/drawing/2014/main" id="{C1D3B752-4097-4C39-B0FB-485C44B58110}"/>
              </a:ext>
            </a:extLst>
          </p:cNvPr>
          <p:cNvSpPr txBox="1"/>
          <p:nvPr/>
        </p:nvSpPr>
        <p:spPr>
          <a:xfrm>
            <a:off x="4595748" y="3105428"/>
            <a:ext cx="10239069" cy="1624163"/>
          </a:xfrm>
          <a:prstGeom prst="rect">
            <a:avLst/>
          </a:prstGeom>
          <a:noFill/>
        </p:spPr>
        <p:txBody>
          <a:bodyPr wrap="square">
            <a:spAutoFit/>
          </a:bodyPr>
          <a:lstStyle/>
          <a:p>
            <a:pPr>
              <a:lnSpc>
                <a:spcPct val="250000"/>
              </a:lnSpc>
            </a:pPr>
            <a:r>
              <a:rPr lang="en-US" sz="4800" b="1" dirty="0">
                <a:ln>
                  <a:solidFill>
                    <a:srgbClr val="FF0000"/>
                  </a:solidFill>
                </a:ln>
                <a:solidFill>
                  <a:srgbClr val="00B0F0"/>
                </a:solidFill>
                <a:effectLst>
                  <a:glow rad="228600">
                    <a:schemeClr val="accent2">
                      <a:satMod val="175000"/>
                      <a:alpha val="40000"/>
                    </a:schemeClr>
                  </a:glow>
                </a:effectLst>
                <a:latin typeface="Algerian" panose="04020705040A02060702" pitchFamily="82" charset="0"/>
                <a:cs typeface="Times New Roman" panose="02020603050405020304" pitchFamily="18" charset="0"/>
              </a:rPr>
              <a:t>LĨNH VỰC PHÁT TRIỂN NHẬN THỨC</a:t>
            </a:r>
          </a:p>
        </p:txBody>
      </p:sp>
      <p:sp>
        <p:nvSpPr>
          <p:cNvPr id="11" name="TextBox 10">
            <a:extLst>
              <a:ext uri="{FF2B5EF4-FFF2-40B4-BE49-F238E27FC236}">
                <a16:creationId xmlns:a16="http://schemas.microsoft.com/office/drawing/2014/main" id="{13045736-C694-45FD-BB94-94A45B6BA52C}"/>
              </a:ext>
            </a:extLst>
          </p:cNvPr>
          <p:cNvSpPr txBox="1"/>
          <p:nvPr/>
        </p:nvSpPr>
        <p:spPr>
          <a:xfrm>
            <a:off x="5255123" y="4887773"/>
            <a:ext cx="8722749" cy="4985980"/>
          </a:xfrm>
          <a:prstGeom prst="rect">
            <a:avLst/>
          </a:prstGeom>
          <a:noFill/>
        </p:spPr>
        <p:txBody>
          <a:bodyPr wrap="square">
            <a:spAutoFit/>
          </a:bodyPr>
          <a:lstStyle/>
          <a:p>
            <a:pPr lvl="2">
              <a:lnSpc>
                <a:spcPct val="150000"/>
              </a:lnSpc>
            </a:pPr>
            <a:r>
              <a:rPr lang="en-US" sz="3600" dirty="0" err="1">
                <a:ln w="0">
                  <a:solidFill>
                    <a:srgbClr val="0070C0"/>
                  </a:solidFill>
                </a:ln>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Đề</a:t>
            </a:r>
            <a:r>
              <a:rPr lang="en-US" sz="3600" dirty="0">
                <a:ln w="0">
                  <a:solidFill>
                    <a:srgbClr val="0070C0"/>
                  </a:solidFill>
                </a:ln>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600" dirty="0" err="1">
                <a:ln w="0">
                  <a:solidFill>
                    <a:srgbClr val="0070C0"/>
                  </a:solidFill>
                </a:ln>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tài</a:t>
            </a:r>
            <a:r>
              <a:rPr lang="en-US" sz="3600" dirty="0">
                <a:ln w="0">
                  <a:solidFill>
                    <a:srgbClr val="0070C0"/>
                  </a:solidFill>
                </a:ln>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 </a:t>
            </a:r>
            <a:r>
              <a:rPr lang="en-US" sz="3600" dirty="0" err="1">
                <a:ln w="0">
                  <a:solidFill>
                    <a:srgbClr val="0070C0"/>
                  </a:solidFill>
                </a:ln>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Ôn</a:t>
            </a:r>
            <a:r>
              <a:rPr lang="en-US" sz="3600" dirty="0">
                <a:ln w="0">
                  <a:solidFill>
                    <a:srgbClr val="0070C0"/>
                  </a:solidFill>
                </a:ln>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600" dirty="0" err="1">
                <a:ln w="0">
                  <a:solidFill>
                    <a:srgbClr val="0070C0"/>
                  </a:solidFill>
                </a:ln>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hình</a:t>
            </a:r>
            <a:r>
              <a:rPr lang="en-US" sz="3600" dirty="0">
                <a:ln w="0">
                  <a:solidFill>
                    <a:srgbClr val="0070C0"/>
                  </a:solidFill>
                </a:ln>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600" dirty="0" err="1">
                <a:ln w="0">
                  <a:solidFill>
                    <a:srgbClr val="0070C0"/>
                  </a:solidFill>
                </a:ln>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tròn</a:t>
            </a:r>
            <a:r>
              <a:rPr lang="en-US" sz="3600" dirty="0">
                <a:ln w="0">
                  <a:solidFill>
                    <a:srgbClr val="0070C0"/>
                  </a:solidFill>
                </a:ln>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600" dirty="0" err="1">
                <a:ln w="0">
                  <a:solidFill>
                    <a:srgbClr val="0070C0"/>
                  </a:solidFill>
                </a:ln>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hình</a:t>
            </a:r>
            <a:r>
              <a:rPr lang="en-US" sz="3600" dirty="0">
                <a:ln w="0">
                  <a:solidFill>
                    <a:srgbClr val="0070C0"/>
                  </a:solidFill>
                </a:ln>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600" dirty="0" err="1">
                <a:ln w="0">
                  <a:solidFill>
                    <a:srgbClr val="0070C0"/>
                  </a:solidFill>
                </a:ln>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vuông</a:t>
            </a:r>
            <a:r>
              <a:rPr lang="en-US" sz="3600" dirty="0">
                <a:ln w="0">
                  <a:solidFill>
                    <a:srgbClr val="0070C0"/>
                  </a:solidFill>
                </a:ln>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600" dirty="0" err="1">
                <a:ln w="0">
                  <a:solidFill>
                    <a:srgbClr val="0070C0"/>
                  </a:solidFill>
                </a:ln>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hình</a:t>
            </a:r>
            <a:r>
              <a:rPr lang="en-US" sz="3600" dirty="0">
                <a:ln w="0">
                  <a:solidFill>
                    <a:srgbClr val="0070C0"/>
                  </a:solidFill>
                </a:ln>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tam </a:t>
            </a:r>
            <a:r>
              <a:rPr lang="en-US" sz="3600" dirty="0" err="1">
                <a:ln w="0">
                  <a:solidFill>
                    <a:srgbClr val="0070C0"/>
                  </a:solidFill>
                </a:ln>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giác</a:t>
            </a:r>
            <a:r>
              <a:rPr lang="en-US" sz="3600" dirty="0">
                <a:ln w="0">
                  <a:solidFill>
                    <a:srgbClr val="0070C0"/>
                  </a:solidFill>
                </a:ln>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600" dirty="0" err="1">
                <a:ln w="0">
                  <a:solidFill>
                    <a:srgbClr val="0070C0"/>
                  </a:solidFill>
                </a:ln>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hình</a:t>
            </a:r>
            <a:r>
              <a:rPr lang="en-US" sz="3600" dirty="0">
                <a:ln w="0">
                  <a:solidFill>
                    <a:srgbClr val="0070C0"/>
                  </a:solidFill>
                </a:ln>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600" dirty="0" err="1">
                <a:ln w="0">
                  <a:solidFill>
                    <a:srgbClr val="0070C0"/>
                  </a:solidFill>
                </a:ln>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chữ</a:t>
            </a:r>
            <a:r>
              <a:rPr lang="en-US" sz="3600" dirty="0">
                <a:ln w="0">
                  <a:solidFill>
                    <a:srgbClr val="0070C0"/>
                  </a:solidFill>
                </a:ln>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600" dirty="0" err="1">
                <a:ln w="0">
                  <a:solidFill>
                    <a:srgbClr val="0070C0"/>
                  </a:solidFill>
                </a:ln>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nhật</a:t>
            </a:r>
            <a:endParaRPr lang="en-US" sz="3600" dirty="0">
              <a:ln w="0">
                <a:solidFill>
                  <a:srgbClr val="0070C0"/>
                </a:solidFill>
              </a:ln>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a:p>
            <a:pPr lvl="2">
              <a:lnSpc>
                <a:spcPct val="150000"/>
              </a:lnSpc>
            </a:pPr>
            <a:r>
              <a:rPr lang="en-US" sz="3600" dirty="0" err="1">
                <a:ln w="0">
                  <a:solidFill>
                    <a:srgbClr val="0070C0"/>
                  </a:solidFill>
                </a:ln>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Lứa</a:t>
            </a:r>
            <a:r>
              <a:rPr lang="en-US" sz="3600" dirty="0">
                <a:ln w="0">
                  <a:solidFill>
                    <a:srgbClr val="0070C0"/>
                  </a:solidFill>
                </a:ln>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600" dirty="0" err="1">
                <a:ln w="0">
                  <a:solidFill>
                    <a:srgbClr val="0070C0"/>
                  </a:solidFill>
                </a:ln>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tuổi</a:t>
            </a:r>
            <a:r>
              <a:rPr lang="en-US" sz="3600" dirty="0">
                <a:ln w="0">
                  <a:solidFill>
                    <a:srgbClr val="0070C0"/>
                  </a:solidFill>
                </a:ln>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 </a:t>
            </a:r>
            <a:r>
              <a:rPr lang="en-US" sz="3600" dirty="0" err="1">
                <a:ln w="0">
                  <a:solidFill>
                    <a:srgbClr val="0070C0"/>
                  </a:solidFill>
                </a:ln>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Mẫu</a:t>
            </a:r>
            <a:r>
              <a:rPr lang="en-US" sz="3600" dirty="0">
                <a:ln w="0">
                  <a:solidFill>
                    <a:srgbClr val="0070C0"/>
                  </a:solidFill>
                </a:ln>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600" dirty="0" err="1">
                <a:ln w="0">
                  <a:solidFill>
                    <a:srgbClr val="0070C0"/>
                  </a:solidFill>
                </a:ln>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giáo</a:t>
            </a:r>
            <a:r>
              <a:rPr lang="en-US" sz="3600" dirty="0">
                <a:ln w="0">
                  <a:solidFill>
                    <a:srgbClr val="0070C0"/>
                  </a:solidFill>
                </a:ln>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600" dirty="0" err="1">
                <a:ln w="0">
                  <a:solidFill>
                    <a:srgbClr val="0070C0"/>
                  </a:solidFill>
                </a:ln>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nhỡ</a:t>
            </a:r>
            <a:r>
              <a:rPr lang="en-US" sz="3600" dirty="0">
                <a:ln w="0">
                  <a:solidFill>
                    <a:srgbClr val="0070C0"/>
                  </a:solidFill>
                </a:ln>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4-5 </a:t>
            </a:r>
            <a:r>
              <a:rPr lang="en-US" sz="3600" dirty="0" err="1">
                <a:ln w="0">
                  <a:solidFill>
                    <a:srgbClr val="0070C0"/>
                  </a:solidFill>
                </a:ln>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tuổi</a:t>
            </a:r>
            <a:endParaRPr lang="en-US" sz="3600" dirty="0">
              <a:ln w="0">
                <a:solidFill>
                  <a:srgbClr val="0070C0"/>
                </a:solidFill>
              </a:ln>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a:p>
            <a:pPr lvl="2">
              <a:lnSpc>
                <a:spcPct val="150000"/>
              </a:lnSpc>
            </a:pPr>
            <a:r>
              <a:rPr lang="en-US" sz="3600" dirty="0" err="1">
                <a:ln w="0">
                  <a:solidFill>
                    <a:srgbClr val="0070C0"/>
                  </a:solidFill>
                </a:ln>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Giáo</a:t>
            </a:r>
            <a:r>
              <a:rPr lang="en-US" sz="3600" dirty="0">
                <a:ln w="0">
                  <a:solidFill>
                    <a:srgbClr val="0070C0"/>
                  </a:solidFill>
                </a:ln>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600" dirty="0" err="1">
                <a:ln w="0">
                  <a:solidFill>
                    <a:srgbClr val="0070C0"/>
                  </a:solidFill>
                </a:ln>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viên</a:t>
            </a:r>
            <a:r>
              <a:rPr lang="en-US" sz="3600" dirty="0">
                <a:ln w="0">
                  <a:solidFill>
                    <a:srgbClr val="0070C0"/>
                  </a:solidFill>
                </a:ln>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 Nguyễn </a:t>
            </a:r>
            <a:r>
              <a:rPr lang="en-US" sz="3600" dirty="0" err="1">
                <a:ln w="0">
                  <a:solidFill>
                    <a:srgbClr val="0070C0"/>
                  </a:solidFill>
                </a:ln>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Thị</a:t>
            </a:r>
            <a:r>
              <a:rPr lang="en-US" sz="3600" dirty="0">
                <a:ln w="0">
                  <a:solidFill>
                    <a:srgbClr val="0070C0"/>
                  </a:solidFill>
                </a:ln>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600" dirty="0" err="1">
                <a:ln w="0">
                  <a:solidFill>
                    <a:srgbClr val="0070C0"/>
                  </a:solidFill>
                </a:ln>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Thường</a:t>
            </a:r>
            <a:br>
              <a:rPr lang="en-US" sz="3600" dirty="0">
                <a:ln w="0">
                  <a:solidFill>
                    <a:srgbClr val="0070C0"/>
                  </a:solidFill>
                </a:ln>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br>
            <a:r>
              <a:rPr lang="en-US" sz="3600" dirty="0">
                <a:ln w="0">
                  <a:solidFill>
                    <a:srgbClr val="0070C0"/>
                  </a:solidFill>
                </a:ln>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Nguyễn Minh </a:t>
            </a:r>
            <a:r>
              <a:rPr lang="en-US" sz="3600" dirty="0" err="1">
                <a:ln w="0">
                  <a:solidFill>
                    <a:srgbClr val="0070C0"/>
                  </a:solidFill>
                </a:ln>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Yến</a:t>
            </a:r>
            <a:endParaRPr lang="en-US" sz="3600" dirty="0">
              <a:ln w="0">
                <a:solidFill>
                  <a:srgbClr val="0070C0"/>
                </a:solidFill>
              </a:ln>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a:p>
            <a:endParaRPr lang="en-US" sz="4800" dirty="0">
              <a:ln>
                <a:solidFill>
                  <a:srgbClr val="0070C0"/>
                </a:solidFill>
              </a:ln>
              <a:solidFill>
                <a:srgbClr val="002060"/>
              </a:solidFill>
            </a:endParaRPr>
          </a:p>
        </p:txBody>
      </p:sp>
      <p:pic>
        <p:nvPicPr>
          <p:cNvPr id="20" name="Picture 19" descr="A picture containing text&#10;&#10;Description automatically generated">
            <a:extLst>
              <a:ext uri="{FF2B5EF4-FFF2-40B4-BE49-F238E27FC236}">
                <a16:creationId xmlns:a16="http://schemas.microsoft.com/office/drawing/2014/main" id="{55B6944C-3A89-4699-ABE0-620A7175194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882408">
            <a:off x="16218427" y="75296"/>
            <a:ext cx="1964762" cy="1964762"/>
          </a:xfrm>
          <a:prstGeom prst="rect">
            <a:avLst/>
          </a:prstGeom>
        </p:spPr>
      </p:pic>
      <p:pic>
        <p:nvPicPr>
          <p:cNvPr id="22" name="Picture 21">
            <a:extLst>
              <a:ext uri="{FF2B5EF4-FFF2-40B4-BE49-F238E27FC236}">
                <a16:creationId xmlns:a16="http://schemas.microsoft.com/office/drawing/2014/main" id="{28466917-2450-4177-8F87-FA9F9DE6E51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91177" y="91309"/>
            <a:ext cx="6414168" cy="367274"/>
          </a:xfrm>
          <a:prstGeom prst="rect">
            <a:avLst/>
          </a:prstGeom>
        </p:spPr>
      </p:pic>
      <p:pic>
        <p:nvPicPr>
          <p:cNvPr id="27" name="Picture 26">
            <a:extLst>
              <a:ext uri="{FF2B5EF4-FFF2-40B4-BE49-F238E27FC236}">
                <a16:creationId xmlns:a16="http://schemas.microsoft.com/office/drawing/2014/main" id="{3561431D-71F2-43F7-A719-95A667DAD04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93403" y="104249"/>
            <a:ext cx="6414168" cy="367274"/>
          </a:xfrm>
          <a:prstGeom prst="rect">
            <a:avLst/>
          </a:prstGeom>
        </p:spPr>
      </p:pic>
      <p:pic>
        <p:nvPicPr>
          <p:cNvPr id="29" name="Picture 28" descr="A picture containing text, plant, clipart, sign&#10;&#10;Description automatically generated">
            <a:extLst>
              <a:ext uri="{FF2B5EF4-FFF2-40B4-BE49-F238E27FC236}">
                <a16:creationId xmlns:a16="http://schemas.microsoft.com/office/drawing/2014/main" id="{B76AC54C-47C1-41AE-8C6A-8E025DF21D5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319" y="-148045"/>
            <a:ext cx="1285875" cy="1643063"/>
          </a:xfrm>
          <a:prstGeom prst="rect">
            <a:avLst/>
          </a:prstGeom>
        </p:spPr>
      </p:pic>
    </p:spTree>
    <p:extLst>
      <p:ext uri="{BB962C8B-B14F-4D97-AF65-F5344CB8AC3E}">
        <p14:creationId xmlns:p14="http://schemas.microsoft.com/office/powerpoint/2010/main" val="599864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1000" fill="hold"/>
                                        <p:tgtEl>
                                          <p:spTgt spid="9"/>
                                        </p:tgtEl>
                                        <p:attrNameLst>
                                          <p:attrName>ppt_w</p:attrName>
                                        </p:attrNameLst>
                                      </p:cBhvr>
                                      <p:tavLst>
                                        <p:tav tm="0">
                                          <p:val>
                                            <p:fltVal val="0"/>
                                          </p:val>
                                        </p:tav>
                                        <p:tav tm="100000">
                                          <p:val>
                                            <p:strVal val="#ppt_w"/>
                                          </p:val>
                                        </p:tav>
                                      </p:tavLst>
                                    </p:anim>
                                    <p:anim calcmode="lin" valueType="num">
                                      <p:cBhvr>
                                        <p:cTn id="18" dur="1000" fill="hold"/>
                                        <p:tgtEl>
                                          <p:spTgt spid="9"/>
                                        </p:tgtEl>
                                        <p:attrNameLst>
                                          <p:attrName>ppt_h</p:attrName>
                                        </p:attrNameLst>
                                      </p:cBhvr>
                                      <p:tavLst>
                                        <p:tav tm="0">
                                          <p:val>
                                            <p:fltVal val="0"/>
                                          </p:val>
                                        </p:tav>
                                        <p:tav tm="100000">
                                          <p:val>
                                            <p:strVal val="#ppt_h"/>
                                          </p:val>
                                        </p:tav>
                                      </p:tavLst>
                                    </p:anim>
                                    <p:anim calcmode="lin" valueType="num">
                                      <p:cBhvr>
                                        <p:cTn id="19" dur="1000" fill="hold"/>
                                        <p:tgtEl>
                                          <p:spTgt spid="9"/>
                                        </p:tgtEl>
                                        <p:attrNameLst>
                                          <p:attrName>style.rotation</p:attrName>
                                        </p:attrNameLst>
                                      </p:cBhvr>
                                      <p:tavLst>
                                        <p:tav tm="0">
                                          <p:val>
                                            <p:fltVal val="90"/>
                                          </p:val>
                                        </p:tav>
                                        <p:tav tm="100000">
                                          <p:val>
                                            <p:fltVal val="0"/>
                                          </p:val>
                                        </p:tav>
                                      </p:tavLst>
                                    </p:anim>
                                    <p:animEffect transition="in" filter="fade">
                                      <p:cBhvr>
                                        <p:cTn id="20" dur="10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down)">
                                      <p:cBhvr>
                                        <p:cTn id="25" dur="580">
                                          <p:stCondLst>
                                            <p:cond delay="0"/>
                                          </p:stCondLst>
                                        </p:cTn>
                                        <p:tgtEl>
                                          <p:spTgt spid="11"/>
                                        </p:tgtEl>
                                      </p:cBhvr>
                                    </p:animEffect>
                                    <p:anim calcmode="lin" valueType="num">
                                      <p:cBhvr>
                                        <p:cTn id="26"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1" dur="26">
                                          <p:stCondLst>
                                            <p:cond delay="650"/>
                                          </p:stCondLst>
                                        </p:cTn>
                                        <p:tgtEl>
                                          <p:spTgt spid="11"/>
                                        </p:tgtEl>
                                      </p:cBhvr>
                                      <p:to x="100000" y="60000"/>
                                    </p:animScale>
                                    <p:animScale>
                                      <p:cBhvr>
                                        <p:cTn id="32" dur="166" decel="50000">
                                          <p:stCondLst>
                                            <p:cond delay="676"/>
                                          </p:stCondLst>
                                        </p:cTn>
                                        <p:tgtEl>
                                          <p:spTgt spid="11"/>
                                        </p:tgtEl>
                                      </p:cBhvr>
                                      <p:to x="100000" y="100000"/>
                                    </p:animScale>
                                    <p:animScale>
                                      <p:cBhvr>
                                        <p:cTn id="33" dur="26">
                                          <p:stCondLst>
                                            <p:cond delay="1312"/>
                                          </p:stCondLst>
                                        </p:cTn>
                                        <p:tgtEl>
                                          <p:spTgt spid="11"/>
                                        </p:tgtEl>
                                      </p:cBhvr>
                                      <p:to x="100000" y="80000"/>
                                    </p:animScale>
                                    <p:animScale>
                                      <p:cBhvr>
                                        <p:cTn id="34" dur="166" decel="50000">
                                          <p:stCondLst>
                                            <p:cond delay="1338"/>
                                          </p:stCondLst>
                                        </p:cTn>
                                        <p:tgtEl>
                                          <p:spTgt spid="11"/>
                                        </p:tgtEl>
                                      </p:cBhvr>
                                      <p:to x="100000" y="100000"/>
                                    </p:animScale>
                                    <p:animScale>
                                      <p:cBhvr>
                                        <p:cTn id="35" dur="26">
                                          <p:stCondLst>
                                            <p:cond delay="1642"/>
                                          </p:stCondLst>
                                        </p:cTn>
                                        <p:tgtEl>
                                          <p:spTgt spid="11"/>
                                        </p:tgtEl>
                                      </p:cBhvr>
                                      <p:to x="100000" y="90000"/>
                                    </p:animScale>
                                    <p:animScale>
                                      <p:cBhvr>
                                        <p:cTn id="36" dur="166" decel="50000">
                                          <p:stCondLst>
                                            <p:cond delay="1668"/>
                                          </p:stCondLst>
                                        </p:cTn>
                                        <p:tgtEl>
                                          <p:spTgt spid="11"/>
                                        </p:tgtEl>
                                      </p:cBhvr>
                                      <p:to x="100000" y="100000"/>
                                    </p:animScale>
                                    <p:animScale>
                                      <p:cBhvr>
                                        <p:cTn id="37" dur="26">
                                          <p:stCondLst>
                                            <p:cond delay="1808"/>
                                          </p:stCondLst>
                                        </p:cTn>
                                        <p:tgtEl>
                                          <p:spTgt spid="11"/>
                                        </p:tgtEl>
                                      </p:cBhvr>
                                      <p:to x="100000" y="95000"/>
                                    </p:animScale>
                                    <p:animScale>
                                      <p:cBhvr>
                                        <p:cTn id="38"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87856" y="-245924"/>
            <a:ext cx="10778847" cy="10778847"/>
          </a:xfrm>
          <a:custGeom>
            <a:avLst/>
            <a:gdLst/>
            <a:ahLst/>
            <a:cxnLst/>
            <a:rect l="l" t="t" r="r" b="b"/>
            <a:pathLst>
              <a:path w="10778847" h="10778847">
                <a:moveTo>
                  <a:pt x="0" y="0"/>
                </a:moveTo>
                <a:lnTo>
                  <a:pt x="10778847" y="0"/>
                </a:lnTo>
                <a:lnTo>
                  <a:pt x="10778847" y="10778848"/>
                </a:lnTo>
                <a:lnTo>
                  <a:pt x="0" y="1077884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3" name="Freeform 3"/>
          <p:cNvSpPr/>
          <p:nvPr/>
        </p:nvSpPr>
        <p:spPr>
          <a:xfrm>
            <a:off x="9190991" y="-245924"/>
            <a:ext cx="10684865" cy="10778847"/>
          </a:xfrm>
          <a:custGeom>
            <a:avLst/>
            <a:gdLst/>
            <a:ahLst/>
            <a:cxnLst/>
            <a:rect l="l" t="t" r="r" b="b"/>
            <a:pathLst>
              <a:path w="10684865" h="10778847">
                <a:moveTo>
                  <a:pt x="0" y="0"/>
                </a:moveTo>
                <a:lnTo>
                  <a:pt x="10684865" y="0"/>
                </a:lnTo>
                <a:lnTo>
                  <a:pt x="10684865" y="10778848"/>
                </a:lnTo>
                <a:lnTo>
                  <a:pt x="0" y="10778848"/>
                </a:lnTo>
                <a:lnTo>
                  <a:pt x="0" y="0"/>
                </a:lnTo>
                <a:close/>
              </a:path>
            </a:pathLst>
          </a:custGeom>
          <a:blipFill>
            <a:blip r:embed="rId8">
              <a:extLst>
                <a:ext uri="{96DAC541-7B7A-43D3-8B79-37D633B846F1}">
                  <asvg:svgBlip xmlns:asvg="http://schemas.microsoft.com/office/drawing/2016/SVG/main" r:embed="rId9"/>
                </a:ext>
              </a:extLst>
            </a:blip>
            <a:stretch>
              <a:fillRect l="-879"/>
            </a:stretch>
          </a:blipFill>
        </p:spPr>
        <p:txBody>
          <a:bodyPr/>
          <a:lstStyle/>
          <a:p>
            <a:endParaRPr lang="en-US"/>
          </a:p>
        </p:txBody>
      </p:sp>
      <p:sp>
        <p:nvSpPr>
          <p:cNvPr id="4" name="Freeform 4"/>
          <p:cNvSpPr/>
          <p:nvPr/>
        </p:nvSpPr>
        <p:spPr>
          <a:xfrm>
            <a:off x="0" y="7239000"/>
            <a:ext cx="6096000" cy="6096000"/>
          </a:xfrm>
          <a:custGeom>
            <a:avLst/>
            <a:gdLst/>
            <a:ahLst/>
            <a:cxnLst/>
            <a:rect l="l" t="t" r="r" b="b"/>
            <a:pathLst>
              <a:path w="6096000" h="6096000">
                <a:moveTo>
                  <a:pt x="0" y="0"/>
                </a:moveTo>
                <a:lnTo>
                  <a:pt x="6096000" y="0"/>
                </a:lnTo>
                <a:lnTo>
                  <a:pt x="6096000" y="6096000"/>
                </a:lnTo>
                <a:lnTo>
                  <a:pt x="0" y="609600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5" name="Freeform 5"/>
          <p:cNvSpPr/>
          <p:nvPr/>
        </p:nvSpPr>
        <p:spPr>
          <a:xfrm>
            <a:off x="6142991" y="7239000"/>
            <a:ext cx="6096000" cy="6096000"/>
          </a:xfrm>
          <a:custGeom>
            <a:avLst/>
            <a:gdLst/>
            <a:ahLst/>
            <a:cxnLst/>
            <a:rect l="l" t="t" r="r" b="b"/>
            <a:pathLst>
              <a:path w="6096000" h="6096000">
                <a:moveTo>
                  <a:pt x="0" y="0"/>
                </a:moveTo>
                <a:lnTo>
                  <a:pt x="6096000" y="0"/>
                </a:lnTo>
                <a:lnTo>
                  <a:pt x="6096000" y="6096000"/>
                </a:lnTo>
                <a:lnTo>
                  <a:pt x="0" y="609600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6" name="Freeform 6"/>
          <p:cNvSpPr/>
          <p:nvPr/>
        </p:nvSpPr>
        <p:spPr>
          <a:xfrm>
            <a:off x="12285982" y="7239000"/>
            <a:ext cx="6096000" cy="6096000"/>
          </a:xfrm>
          <a:custGeom>
            <a:avLst/>
            <a:gdLst/>
            <a:ahLst/>
            <a:cxnLst/>
            <a:rect l="l" t="t" r="r" b="b"/>
            <a:pathLst>
              <a:path w="6096000" h="6096000">
                <a:moveTo>
                  <a:pt x="0" y="0"/>
                </a:moveTo>
                <a:lnTo>
                  <a:pt x="6096000" y="0"/>
                </a:lnTo>
                <a:lnTo>
                  <a:pt x="6096000" y="6096000"/>
                </a:lnTo>
                <a:lnTo>
                  <a:pt x="0" y="609600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7" name="TextBox 7"/>
          <p:cNvSpPr txBox="1"/>
          <p:nvPr/>
        </p:nvSpPr>
        <p:spPr>
          <a:xfrm>
            <a:off x="908335" y="2275676"/>
            <a:ext cx="8392679" cy="5037469"/>
          </a:xfrm>
          <a:prstGeom prst="rect">
            <a:avLst/>
          </a:prstGeom>
        </p:spPr>
        <p:txBody>
          <a:bodyPr lIns="0" tIns="0" rIns="0" bIns="0" rtlCol="0" anchor="t">
            <a:spAutoFit/>
          </a:bodyPr>
          <a:lstStyle/>
          <a:p>
            <a:pPr marL="0" lvl="0" indent="0" algn="ctr">
              <a:lnSpc>
                <a:spcPts val="10142"/>
              </a:lnSpc>
            </a:pPr>
            <a:r>
              <a:rPr lang="en-US" sz="6000" b="1" dirty="0">
                <a:solidFill>
                  <a:schemeClr val="accent2">
                    <a:lumMod val="75000"/>
                  </a:schemeClr>
                </a:solidFill>
                <a:latin typeface="Times New Roman" panose="02020603050405020304" pitchFamily="18" charset="0"/>
                <a:ea typeface="Retropix"/>
                <a:cs typeface="Times New Roman" panose="02020603050405020304" pitchFamily="18" charset="0"/>
                <a:sym typeface="Retropix"/>
              </a:rPr>
              <a:t>HÌNH GÌ CÓ 2 CẠNH DÀI </a:t>
            </a:r>
            <a:r>
              <a:rPr lang="en-US" sz="6000" b="1" dirty="0" err="1">
                <a:solidFill>
                  <a:schemeClr val="accent2">
                    <a:lumMod val="75000"/>
                  </a:schemeClr>
                </a:solidFill>
                <a:latin typeface="Times New Roman" panose="02020603050405020304" pitchFamily="18" charset="0"/>
                <a:ea typeface="Retropix"/>
                <a:cs typeface="Times New Roman" panose="02020603050405020304" pitchFamily="18" charset="0"/>
                <a:sym typeface="Retropix"/>
              </a:rPr>
              <a:t>DÀI</a:t>
            </a:r>
            <a:r>
              <a:rPr lang="en-US" sz="6000" b="1" dirty="0">
                <a:solidFill>
                  <a:schemeClr val="accent2">
                    <a:lumMod val="75000"/>
                  </a:schemeClr>
                </a:solidFill>
                <a:latin typeface="Times New Roman" panose="02020603050405020304" pitchFamily="18" charset="0"/>
                <a:ea typeface="Retropix"/>
                <a:cs typeface="Times New Roman" panose="02020603050405020304" pitchFamily="18" charset="0"/>
                <a:sym typeface="Retropix"/>
              </a:rPr>
              <a:t> BẰNG NHAU, 2 CẠNH NGẮN DÀI BẰNG NHAU?</a:t>
            </a:r>
          </a:p>
        </p:txBody>
      </p:sp>
      <p:sp>
        <p:nvSpPr>
          <p:cNvPr id="8" name="TextBox 8"/>
          <p:cNvSpPr txBox="1"/>
          <p:nvPr/>
        </p:nvSpPr>
        <p:spPr>
          <a:xfrm>
            <a:off x="1064593" y="1484433"/>
            <a:ext cx="8390061" cy="546368"/>
          </a:xfrm>
          <a:prstGeom prst="rect">
            <a:avLst/>
          </a:prstGeom>
        </p:spPr>
        <p:txBody>
          <a:bodyPr lIns="0" tIns="0" rIns="0" bIns="0" rtlCol="0" anchor="t">
            <a:spAutoFit/>
          </a:bodyPr>
          <a:lstStyle/>
          <a:p>
            <a:pPr marL="0" lvl="0" indent="0" algn="ctr">
              <a:lnSpc>
                <a:spcPts val="4116"/>
              </a:lnSpc>
            </a:pPr>
            <a:r>
              <a:rPr lang="en-US" sz="4731" b="1">
                <a:solidFill>
                  <a:schemeClr val="accent4">
                    <a:lumMod val="75000"/>
                  </a:schemeClr>
                </a:solidFill>
                <a:latin typeface="#9Slide07 SVNA Love Of Thunder" panose="02040603050506020204" pitchFamily="18" charset="0"/>
                <a:ea typeface="Cosmic Octo Medium"/>
                <a:cs typeface="Cosmic Octo Medium"/>
                <a:sym typeface="Cosmic Octo Medium"/>
              </a:rPr>
              <a:t>CÂU HỎI</a:t>
            </a:r>
          </a:p>
        </p:txBody>
      </p:sp>
      <p:grpSp>
        <p:nvGrpSpPr>
          <p:cNvPr id="9" name="Group 9"/>
          <p:cNvGrpSpPr/>
          <p:nvPr/>
        </p:nvGrpSpPr>
        <p:grpSpPr>
          <a:xfrm>
            <a:off x="9912407" y="526441"/>
            <a:ext cx="7130804" cy="8183506"/>
            <a:chOff x="0" y="0"/>
            <a:chExt cx="1937627" cy="2223673"/>
          </a:xfrm>
        </p:grpSpPr>
        <p:sp>
          <p:nvSpPr>
            <p:cNvPr id="10" name="Freeform 10"/>
            <p:cNvSpPr/>
            <p:nvPr/>
          </p:nvSpPr>
          <p:spPr>
            <a:xfrm>
              <a:off x="0" y="0"/>
              <a:ext cx="1937626" cy="2223673"/>
            </a:xfrm>
            <a:custGeom>
              <a:avLst/>
              <a:gdLst/>
              <a:ahLst/>
              <a:cxnLst/>
              <a:rect l="l" t="t" r="r" b="b"/>
              <a:pathLst>
                <a:path w="1937626" h="2223673">
                  <a:moveTo>
                    <a:pt x="108570" y="0"/>
                  </a:moveTo>
                  <a:lnTo>
                    <a:pt x="1829056" y="0"/>
                  </a:lnTo>
                  <a:cubicBezTo>
                    <a:pt x="1889018" y="0"/>
                    <a:pt x="1937626" y="48608"/>
                    <a:pt x="1937626" y="108570"/>
                  </a:cubicBezTo>
                  <a:lnTo>
                    <a:pt x="1937626" y="2115103"/>
                  </a:lnTo>
                  <a:cubicBezTo>
                    <a:pt x="1937626" y="2143898"/>
                    <a:pt x="1926188" y="2171513"/>
                    <a:pt x="1905827" y="2191874"/>
                  </a:cubicBezTo>
                  <a:cubicBezTo>
                    <a:pt x="1885466" y="2212235"/>
                    <a:pt x="1857851" y="2223673"/>
                    <a:pt x="1829056" y="2223673"/>
                  </a:cubicBezTo>
                  <a:lnTo>
                    <a:pt x="108570" y="2223673"/>
                  </a:lnTo>
                  <a:cubicBezTo>
                    <a:pt x="48608" y="2223673"/>
                    <a:pt x="0" y="2175065"/>
                    <a:pt x="0" y="2115103"/>
                  </a:cubicBezTo>
                  <a:lnTo>
                    <a:pt x="0" y="108570"/>
                  </a:lnTo>
                  <a:cubicBezTo>
                    <a:pt x="0" y="48608"/>
                    <a:pt x="48608" y="0"/>
                    <a:pt x="108570" y="0"/>
                  </a:cubicBezTo>
                  <a:close/>
                </a:path>
              </a:pathLst>
            </a:custGeom>
            <a:solidFill>
              <a:srgbClr val="75D6D0"/>
            </a:solidFill>
          </p:spPr>
        </p:sp>
        <p:sp>
          <p:nvSpPr>
            <p:cNvPr id="11" name="TextBox 11"/>
            <p:cNvSpPr txBox="1"/>
            <p:nvPr/>
          </p:nvSpPr>
          <p:spPr>
            <a:xfrm>
              <a:off x="0" y="-38100"/>
              <a:ext cx="1937627" cy="2261773"/>
            </a:xfrm>
            <a:prstGeom prst="rect">
              <a:avLst/>
            </a:prstGeom>
          </p:spPr>
          <p:txBody>
            <a:bodyPr lIns="50800" tIns="50800" rIns="50800" bIns="50800" rtlCol="0" anchor="ctr"/>
            <a:lstStyle/>
            <a:p>
              <a:pPr algn="ctr">
                <a:lnSpc>
                  <a:spcPts val="2659"/>
                </a:lnSpc>
              </a:pPr>
              <a:endParaRPr/>
            </a:p>
          </p:txBody>
        </p:sp>
      </p:grpSp>
      <p:sp>
        <p:nvSpPr>
          <p:cNvPr id="15" name="TextBox 15"/>
          <p:cNvSpPr txBox="1"/>
          <p:nvPr/>
        </p:nvSpPr>
        <p:spPr>
          <a:xfrm>
            <a:off x="12725025" y="1245738"/>
            <a:ext cx="1497996" cy="877105"/>
          </a:xfrm>
          <a:prstGeom prst="rect">
            <a:avLst/>
          </a:prstGeom>
        </p:spPr>
        <p:txBody>
          <a:bodyPr lIns="0" tIns="0" rIns="0" bIns="0" rtlCol="0" anchor="t">
            <a:spAutoFit/>
          </a:bodyPr>
          <a:lstStyle/>
          <a:p>
            <a:pPr algn="ctr">
              <a:lnSpc>
                <a:spcPts val="5166"/>
              </a:lnSpc>
            </a:pPr>
            <a:r>
              <a:rPr lang="en-US" sz="10333" spc="-878">
                <a:solidFill>
                  <a:srgbClr val="FFFFFF"/>
                </a:solidFill>
                <a:latin typeface="Canva Sans"/>
                <a:ea typeface="Canva Sans"/>
                <a:cs typeface="Canva Sans"/>
                <a:sym typeface="Canva Sans"/>
              </a:rPr>
              <a:t>..</a:t>
            </a:r>
          </a:p>
        </p:txBody>
      </p:sp>
      <p:sp>
        <p:nvSpPr>
          <p:cNvPr id="16" name="TextBox 16"/>
          <p:cNvSpPr txBox="1"/>
          <p:nvPr/>
        </p:nvSpPr>
        <p:spPr>
          <a:xfrm>
            <a:off x="12725025" y="1003901"/>
            <a:ext cx="1497996" cy="877105"/>
          </a:xfrm>
          <a:prstGeom prst="rect">
            <a:avLst/>
          </a:prstGeom>
        </p:spPr>
        <p:txBody>
          <a:bodyPr lIns="0" tIns="0" rIns="0" bIns="0" rtlCol="0" anchor="t">
            <a:spAutoFit/>
          </a:bodyPr>
          <a:lstStyle/>
          <a:p>
            <a:pPr algn="ctr">
              <a:lnSpc>
                <a:spcPts val="5166"/>
              </a:lnSpc>
            </a:pPr>
            <a:r>
              <a:rPr lang="en-US" sz="10333" spc="-878">
                <a:solidFill>
                  <a:srgbClr val="FFFFFF"/>
                </a:solidFill>
                <a:latin typeface="Canva Sans"/>
                <a:ea typeface="Canva Sans"/>
                <a:cs typeface="Canva Sans"/>
                <a:sym typeface="Canva Sans"/>
              </a:rPr>
              <a:t>...</a:t>
            </a:r>
          </a:p>
        </p:txBody>
      </p:sp>
      <p:sp>
        <p:nvSpPr>
          <p:cNvPr id="17" name="Freeform 17"/>
          <p:cNvSpPr/>
          <p:nvPr/>
        </p:nvSpPr>
        <p:spPr>
          <a:xfrm>
            <a:off x="10581022" y="7422750"/>
            <a:ext cx="1293156" cy="1293156"/>
          </a:xfrm>
          <a:custGeom>
            <a:avLst/>
            <a:gdLst/>
            <a:ahLst/>
            <a:cxnLst/>
            <a:rect l="l" t="t" r="r" b="b"/>
            <a:pathLst>
              <a:path w="1293156" h="1293156">
                <a:moveTo>
                  <a:pt x="0" y="0"/>
                </a:moveTo>
                <a:lnTo>
                  <a:pt x="1293156" y="0"/>
                </a:lnTo>
                <a:lnTo>
                  <a:pt x="1293156" y="1293156"/>
                </a:lnTo>
                <a:lnTo>
                  <a:pt x="0" y="1293156"/>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18" name="Freeform 18"/>
          <p:cNvSpPr/>
          <p:nvPr/>
        </p:nvSpPr>
        <p:spPr>
          <a:xfrm>
            <a:off x="15622294" y="7533358"/>
            <a:ext cx="744730" cy="1071940"/>
          </a:xfrm>
          <a:custGeom>
            <a:avLst/>
            <a:gdLst/>
            <a:ahLst/>
            <a:cxnLst/>
            <a:rect l="l" t="t" r="r" b="b"/>
            <a:pathLst>
              <a:path w="744730" h="1071940">
                <a:moveTo>
                  <a:pt x="0" y="0"/>
                </a:moveTo>
                <a:lnTo>
                  <a:pt x="744730" y="0"/>
                </a:lnTo>
                <a:lnTo>
                  <a:pt x="744730" y="1071940"/>
                </a:lnTo>
                <a:lnTo>
                  <a:pt x="0" y="1071940"/>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26" name="Freeform 26"/>
          <p:cNvSpPr/>
          <p:nvPr/>
        </p:nvSpPr>
        <p:spPr>
          <a:xfrm>
            <a:off x="-723667" y="308522"/>
            <a:ext cx="2170425" cy="1006288"/>
          </a:xfrm>
          <a:custGeom>
            <a:avLst/>
            <a:gdLst/>
            <a:ahLst/>
            <a:cxnLst/>
            <a:rect l="l" t="t" r="r" b="b"/>
            <a:pathLst>
              <a:path w="2170425" h="1006288">
                <a:moveTo>
                  <a:pt x="0" y="0"/>
                </a:moveTo>
                <a:lnTo>
                  <a:pt x="2170425" y="0"/>
                </a:lnTo>
                <a:lnTo>
                  <a:pt x="2170425" y="1006288"/>
                </a:lnTo>
                <a:lnTo>
                  <a:pt x="0" y="1006288"/>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US"/>
          </a:p>
        </p:txBody>
      </p:sp>
      <p:sp>
        <p:nvSpPr>
          <p:cNvPr id="38" name="TextBox 22">
            <a:extLst>
              <a:ext uri="{FF2B5EF4-FFF2-40B4-BE49-F238E27FC236}">
                <a16:creationId xmlns:a16="http://schemas.microsoft.com/office/drawing/2014/main" id="{96247F45-7A19-415D-8060-3A6FD04365AE}"/>
              </a:ext>
            </a:extLst>
          </p:cNvPr>
          <p:cNvSpPr txBox="1"/>
          <p:nvPr/>
        </p:nvSpPr>
        <p:spPr>
          <a:xfrm>
            <a:off x="12113299" y="3153644"/>
            <a:ext cx="2630211" cy="401007"/>
          </a:xfrm>
          <a:prstGeom prst="rect">
            <a:avLst/>
          </a:prstGeom>
        </p:spPr>
        <p:txBody>
          <a:bodyPr lIns="0" tIns="0" rIns="0" bIns="0" rtlCol="0" anchor="t">
            <a:spAutoFit/>
          </a:bodyPr>
          <a:lstStyle/>
          <a:p>
            <a:pPr marL="0" lvl="0" indent="0" algn="ctr">
              <a:lnSpc>
                <a:spcPts val="3046"/>
              </a:lnSpc>
            </a:pPr>
            <a:endParaRPr lang="en-US" sz="3501" dirty="0">
              <a:solidFill>
                <a:schemeClr val="bg1"/>
              </a:solidFill>
              <a:latin typeface="#9Slide07 SVNHogfish" panose="02000503000000020004" pitchFamily="2" charset="0"/>
              <a:ea typeface="Retropix"/>
              <a:cs typeface="Retropix"/>
              <a:sym typeface="Retropix"/>
            </a:endParaRPr>
          </a:p>
        </p:txBody>
      </p:sp>
      <p:cxnSp>
        <p:nvCxnSpPr>
          <p:cNvPr id="28" name="Straight Connector 27">
            <a:extLst>
              <a:ext uri="{FF2B5EF4-FFF2-40B4-BE49-F238E27FC236}">
                <a16:creationId xmlns:a16="http://schemas.microsoft.com/office/drawing/2014/main" id="{CED95BA3-AC24-4733-AE70-D8082586BD33}"/>
              </a:ext>
            </a:extLst>
          </p:cNvPr>
          <p:cNvCxnSpPr/>
          <p:nvPr/>
        </p:nvCxnSpPr>
        <p:spPr>
          <a:xfrm>
            <a:off x="3826140" y="1982628"/>
            <a:ext cx="2899200" cy="0"/>
          </a:xfrm>
          <a:prstGeom prst="line">
            <a:avLst/>
          </a:prstGeom>
          <a:ln w="38100">
            <a:solidFill>
              <a:srgbClr val="FFE373"/>
            </a:solidFill>
          </a:ln>
        </p:spPr>
        <p:style>
          <a:lnRef idx="1">
            <a:schemeClr val="accent1"/>
          </a:lnRef>
          <a:fillRef idx="0">
            <a:schemeClr val="accent1"/>
          </a:fillRef>
          <a:effectRef idx="0">
            <a:schemeClr val="accent1"/>
          </a:effectRef>
          <a:fontRef idx="minor">
            <a:schemeClr val="tx1"/>
          </a:fontRef>
        </p:style>
      </p:cxnSp>
      <p:sp>
        <p:nvSpPr>
          <p:cNvPr id="66" name="TextBox 21">
            <a:extLst>
              <a:ext uri="{FF2B5EF4-FFF2-40B4-BE49-F238E27FC236}">
                <a16:creationId xmlns:a16="http://schemas.microsoft.com/office/drawing/2014/main" id="{6BB315F5-AC91-414E-AC67-728ED33F44BE}"/>
              </a:ext>
            </a:extLst>
          </p:cNvPr>
          <p:cNvSpPr txBox="1"/>
          <p:nvPr/>
        </p:nvSpPr>
        <p:spPr>
          <a:xfrm>
            <a:off x="12143576" y="5760468"/>
            <a:ext cx="2599934" cy="391517"/>
          </a:xfrm>
          <a:prstGeom prst="rect">
            <a:avLst/>
          </a:prstGeom>
        </p:spPr>
        <p:txBody>
          <a:bodyPr lIns="0" tIns="0" rIns="0" bIns="0" rtlCol="0" anchor="t">
            <a:spAutoFit/>
          </a:bodyPr>
          <a:lstStyle/>
          <a:p>
            <a:pPr marL="0" lvl="0" indent="0" algn="ctr">
              <a:lnSpc>
                <a:spcPts val="3046"/>
              </a:lnSpc>
            </a:pPr>
            <a:endParaRPr lang="en-US" sz="3501" dirty="0">
              <a:solidFill>
                <a:schemeClr val="accent4">
                  <a:lumMod val="60000"/>
                  <a:lumOff val="40000"/>
                </a:schemeClr>
              </a:solidFill>
              <a:latin typeface="#9Slide07 SVNHogfish" panose="02000503000000020004" pitchFamily="2" charset="0"/>
              <a:ea typeface="Retropix"/>
              <a:cs typeface="Retropix"/>
              <a:sym typeface="Retropix"/>
            </a:endParaRPr>
          </a:p>
        </p:txBody>
      </p:sp>
      <p:pic>
        <p:nvPicPr>
          <p:cNvPr id="19" name="1012-copy(3)">
            <a:hlinkClick r:id="" action="ppaction://media"/>
            <a:extLst>
              <a:ext uri="{FF2B5EF4-FFF2-40B4-BE49-F238E27FC236}">
                <a16:creationId xmlns:a16="http://schemas.microsoft.com/office/drawing/2014/main" id="{F575DB7C-F113-4E47-9EAB-3D68AF3B5812}"/>
              </a:ext>
            </a:extLst>
          </p:cNvPr>
          <p:cNvPicPr>
            <a:picLocks noChangeAspect="1"/>
          </p:cNvPicPr>
          <p:nvPr>
            <a:audioFile r:link="rId1"/>
            <p:extLst>
              <p:ext uri="{DAA4B4D4-6D71-4841-9C94-3DE7FCFB9230}">
                <p14:media xmlns:p14="http://schemas.microsoft.com/office/powerpoint/2010/main" r:embed="rId2">
                  <p14:trim st="15150" end="19268.5"/>
                </p14:media>
              </p:ext>
            </p:extLst>
          </p:nvPr>
        </p:nvPicPr>
        <p:blipFill>
          <a:blip r:embed="rId18"/>
          <a:stretch>
            <a:fillRect/>
          </a:stretch>
        </p:blipFill>
        <p:spPr>
          <a:xfrm>
            <a:off x="-46794" y="-2888462"/>
            <a:ext cx="487363" cy="487363"/>
          </a:xfrm>
          <a:prstGeom prst="rect">
            <a:avLst/>
          </a:prstGeom>
        </p:spPr>
      </p:pic>
      <p:pic>
        <p:nvPicPr>
          <p:cNvPr id="20" name="1012-copy(1) (mp3cut.net)">
            <a:hlinkClick r:id="" action="ppaction://media"/>
            <a:extLst>
              <a:ext uri="{FF2B5EF4-FFF2-40B4-BE49-F238E27FC236}">
                <a16:creationId xmlns:a16="http://schemas.microsoft.com/office/drawing/2014/main" id="{5BE3B5BC-C99B-43DF-9D4E-4B0A5C2EDC1F}"/>
              </a:ext>
            </a:extLst>
          </p:cNvPr>
          <p:cNvPicPr>
            <a:picLocks noChangeAspect="1"/>
          </p:cNvPicPr>
          <p:nvPr>
            <a:audioFile r:link="rId4"/>
            <p:extLst>
              <p:ext uri="{DAA4B4D4-6D71-4841-9C94-3DE7FCFB9230}">
                <p14:media xmlns:p14="http://schemas.microsoft.com/office/powerpoint/2010/main" r:embed="rId3"/>
              </p:ext>
            </p:extLst>
          </p:nvPr>
        </p:nvPicPr>
        <p:blipFill>
          <a:blip r:embed="rId18"/>
          <a:stretch>
            <a:fillRect/>
          </a:stretch>
        </p:blipFill>
        <p:spPr>
          <a:xfrm>
            <a:off x="13230339" y="-4152900"/>
            <a:ext cx="487363" cy="487363"/>
          </a:xfrm>
          <a:prstGeom prst="rect">
            <a:avLst/>
          </a:prstGeom>
        </p:spPr>
      </p:pic>
      <p:pic>
        <p:nvPicPr>
          <p:cNvPr id="43" name="1012-copy(1) (mp3cut.net)">
            <a:hlinkClick r:id="" action="ppaction://media"/>
            <a:extLst>
              <a:ext uri="{FF2B5EF4-FFF2-40B4-BE49-F238E27FC236}">
                <a16:creationId xmlns:a16="http://schemas.microsoft.com/office/drawing/2014/main" id="{8921E9AD-FF18-4FF5-A78E-79D0382CA1E6}"/>
              </a:ext>
            </a:extLst>
          </p:cNvPr>
          <p:cNvPicPr>
            <a:picLocks noChangeAspect="1"/>
          </p:cNvPicPr>
          <p:nvPr>
            <a:audioFile r:link="rId4"/>
            <p:extLst>
              <p:ext uri="{DAA4B4D4-6D71-4841-9C94-3DE7FCFB9230}">
                <p14:media xmlns:p14="http://schemas.microsoft.com/office/powerpoint/2010/main" r:embed="rId3"/>
              </p:ext>
            </p:extLst>
          </p:nvPr>
        </p:nvPicPr>
        <p:blipFill>
          <a:blip r:embed="rId18"/>
          <a:stretch>
            <a:fillRect/>
          </a:stretch>
        </p:blipFill>
        <p:spPr>
          <a:xfrm>
            <a:off x="13382739" y="-4000500"/>
            <a:ext cx="487363" cy="487363"/>
          </a:xfrm>
          <a:prstGeom prst="rect">
            <a:avLst/>
          </a:prstGeom>
        </p:spPr>
      </p:pic>
      <p:pic>
        <p:nvPicPr>
          <p:cNvPr id="24" name="1012-copy(1) (mp3cut.net) (1)">
            <a:hlinkClick r:id="" action="ppaction://media"/>
            <a:extLst>
              <a:ext uri="{FF2B5EF4-FFF2-40B4-BE49-F238E27FC236}">
                <a16:creationId xmlns:a16="http://schemas.microsoft.com/office/drawing/2014/main" id="{613C889C-7EE6-4955-8610-3332EEE732D5}"/>
              </a:ext>
            </a:extLst>
          </p:cNvPr>
          <p:cNvPicPr>
            <a:picLocks noChangeAspect="1"/>
          </p:cNvPicPr>
          <p:nvPr>
            <a:audioFile r:link="rId6"/>
            <p:extLst>
              <p:ext uri="{DAA4B4D4-6D71-4841-9C94-3DE7FCFB9230}">
                <p14:media xmlns:p14="http://schemas.microsoft.com/office/powerpoint/2010/main" r:embed="rId5"/>
              </p:ext>
            </p:extLst>
          </p:nvPr>
        </p:nvPicPr>
        <p:blipFill>
          <a:blip r:embed="rId18"/>
          <a:stretch>
            <a:fillRect/>
          </a:stretch>
        </p:blipFill>
        <p:spPr>
          <a:xfrm flipV="1">
            <a:off x="7772400" y="-3114148"/>
            <a:ext cx="713049" cy="713049"/>
          </a:xfrm>
          <a:prstGeom prst="rect">
            <a:avLst/>
          </a:prstGeom>
        </p:spPr>
      </p:pic>
      <p:sp>
        <p:nvSpPr>
          <p:cNvPr id="42" name="Arrow: Pentagon 41">
            <a:hlinkClick r:id="rId19" action="ppaction://hlinksldjump"/>
            <a:extLst>
              <a:ext uri="{FF2B5EF4-FFF2-40B4-BE49-F238E27FC236}">
                <a16:creationId xmlns:a16="http://schemas.microsoft.com/office/drawing/2014/main" id="{61460BB6-AC18-405D-B349-9A4D2256485E}"/>
              </a:ext>
            </a:extLst>
          </p:cNvPr>
          <p:cNvSpPr/>
          <p:nvPr/>
        </p:nvSpPr>
        <p:spPr>
          <a:xfrm>
            <a:off x="15697681" y="7645597"/>
            <a:ext cx="593956" cy="847462"/>
          </a:xfrm>
          <a:prstGeom prst="homePlate">
            <a:avLst>
              <a:gd name="adj" fmla="val 96294"/>
            </a:avLst>
          </a:prstGeom>
          <a:solidFill>
            <a:srgbClr val="75D6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F018E83-736E-87D7-AC40-185CA0FC4D5A}"/>
              </a:ext>
            </a:extLst>
          </p:cNvPr>
          <p:cNvSpPr/>
          <p:nvPr/>
        </p:nvSpPr>
        <p:spPr>
          <a:xfrm>
            <a:off x="10721276" y="2675736"/>
            <a:ext cx="5832858" cy="411108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FF0000"/>
              </a:solidFill>
              <a:latin typeface="Times New Roman" panose="02020603050405020304" pitchFamily="18" charset="0"/>
              <a:cs typeface="Times New Roman" panose="02020603050405020304" pitchFamily="18" charset="0"/>
            </a:endParaRPr>
          </a:p>
        </p:txBody>
      </p:sp>
      <p:sp>
        <p:nvSpPr>
          <p:cNvPr id="25" name="Freeform 25"/>
          <p:cNvSpPr/>
          <p:nvPr/>
        </p:nvSpPr>
        <p:spPr>
          <a:xfrm>
            <a:off x="8919205" y="5329478"/>
            <a:ext cx="1779500" cy="1730968"/>
          </a:xfrm>
          <a:custGeom>
            <a:avLst/>
            <a:gdLst/>
            <a:ahLst/>
            <a:cxnLst/>
            <a:rect l="l" t="t" r="r" b="b"/>
            <a:pathLst>
              <a:path w="1779500" h="1730968">
                <a:moveTo>
                  <a:pt x="0" y="0"/>
                </a:moveTo>
                <a:lnTo>
                  <a:pt x="1779500" y="0"/>
                </a:lnTo>
                <a:lnTo>
                  <a:pt x="1779500" y="1730969"/>
                </a:lnTo>
                <a:lnTo>
                  <a:pt x="0" y="1730969"/>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sp>
      <p:sp>
        <p:nvSpPr>
          <p:cNvPr id="23" name="Freeform 23"/>
          <p:cNvSpPr/>
          <p:nvPr/>
        </p:nvSpPr>
        <p:spPr>
          <a:xfrm>
            <a:off x="15685710" y="520974"/>
            <a:ext cx="3327295" cy="2720064"/>
          </a:xfrm>
          <a:custGeom>
            <a:avLst/>
            <a:gdLst/>
            <a:ahLst/>
            <a:cxnLst/>
            <a:rect l="l" t="t" r="r" b="b"/>
            <a:pathLst>
              <a:path w="3327295" h="2720064">
                <a:moveTo>
                  <a:pt x="0" y="0"/>
                </a:moveTo>
                <a:lnTo>
                  <a:pt x="3327295" y="0"/>
                </a:lnTo>
                <a:lnTo>
                  <a:pt x="3327295" y="2720064"/>
                </a:lnTo>
                <a:lnTo>
                  <a:pt x="0" y="2720064"/>
                </a:lnTo>
                <a:lnTo>
                  <a:pt x="0" y="0"/>
                </a:lnTo>
                <a:close/>
              </a:path>
            </a:pathLst>
          </a:custGeom>
          <a:blipFill>
            <a:blip r:embed="rId22"/>
            <a:stretch>
              <a:fillRect/>
            </a:stretch>
          </a:blipFill>
        </p:spPr>
        <p:txBody>
          <a:bodyPr/>
          <a:lstStyle/>
          <a:p>
            <a:endParaRPr lang="en-US"/>
          </a:p>
        </p:txBody>
      </p:sp>
      <p:pic>
        <p:nvPicPr>
          <p:cNvPr id="2050" name="Picture 2">
            <a:extLst>
              <a:ext uri="{FF2B5EF4-FFF2-40B4-BE49-F238E27FC236}">
                <a16:creationId xmlns:a16="http://schemas.microsoft.com/office/drawing/2014/main" id="{B1E382D5-F46C-4954-B903-F65C3D3BC987}"/>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1269480" y="3403839"/>
            <a:ext cx="4896444" cy="2369544"/>
          </a:xfrm>
          <a:prstGeom prst="rect">
            <a:avLst/>
          </a:prstGeom>
          <a:noFill/>
          <a:extLst>
            <a:ext uri="{909E8E84-426E-40DD-AFC4-6F175D3DCCD1}">
              <a14:hiddenFill xmlns:a14="http://schemas.microsoft.com/office/drawing/2010/main">
                <a:solidFill>
                  <a:srgbClr val="FFFFFF"/>
                </a:solidFill>
              </a14:hiddenFill>
            </a:ext>
          </a:extLst>
        </p:spPr>
      </p:pic>
      <p:grpSp>
        <p:nvGrpSpPr>
          <p:cNvPr id="29" name="Group 12">
            <a:extLst>
              <a:ext uri="{FF2B5EF4-FFF2-40B4-BE49-F238E27FC236}">
                <a16:creationId xmlns:a16="http://schemas.microsoft.com/office/drawing/2014/main" id="{DB15B249-4A9A-5C90-1A17-21ABFD843935}"/>
              </a:ext>
            </a:extLst>
          </p:cNvPr>
          <p:cNvGrpSpPr/>
          <p:nvPr/>
        </p:nvGrpSpPr>
        <p:grpSpPr>
          <a:xfrm>
            <a:off x="10698705" y="2375330"/>
            <a:ext cx="5786003" cy="4871282"/>
            <a:chOff x="0" y="0"/>
            <a:chExt cx="1572209" cy="1323655"/>
          </a:xfrm>
        </p:grpSpPr>
        <p:sp>
          <p:nvSpPr>
            <p:cNvPr id="30" name="Freeform 13">
              <a:extLst>
                <a:ext uri="{FF2B5EF4-FFF2-40B4-BE49-F238E27FC236}">
                  <a16:creationId xmlns:a16="http://schemas.microsoft.com/office/drawing/2014/main" id="{2269D0F8-8FBC-FCB7-3280-82B18C477922}"/>
                </a:ext>
              </a:extLst>
            </p:cNvPr>
            <p:cNvSpPr/>
            <p:nvPr/>
          </p:nvSpPr>
          <p:spPr>
            <a:xfrm>
              <a:off x="0" y="0"/>
              <a:ext cx="1572209" cy="1323655"/>
            </a:xfrm>
            <a:custGeom>
              <a:avLst/>
              <a:gdLst/>
              <a:ahLst/>
              <a:cxnLst/>
              <a:rect l="l" t="t" r="r" b="b"/>
              <a:pathLst>
                <a:path w="1572209" h="1323655">
                  <a:moveTo>
                    <a:pt x="133804" y="0"/>
                  </a:moveTo>
                  <a:lnTo>
                    <a:pt x="1438405" y="0"/>
                  </a:lnTo>
                  <a:cubicBezTo>
                    <a:pt x="1473892" y="0"/>
                    <a:pt x="1507925" y="14097"/>
                    <a:pt x="1533019" y="39190"/>
                  </a:cubicBezTo>
                  <a:cubicBezTo>
                    <a:pt x="1558112" y="64284"/>
                    <a:pt x="1572209" y="98317"/>
                    <a:pt x="1572209" y="133804"/>
                  </a:cubicBezTo>
                  <a:lnTo>
                    <a:pt x="1572209" y="1189851"/>
                  </a:lnTo>
                  <a:cubicBezTo>
                    <a:pt x="1572209" y="1225338"/>
                    <a:pt x="1558112" y="1259372"/>
                    <a:pt x="1533019" y="1284465"/>
                  </a:cubicBezTo>
                  <a:cubicBezTo>
                    <a:pt x="1507925" y="1309558"/>
                    <a:pt x="1473892" y="1323655"/>
                    <a:pt x="1438405" y="1323655"/>
                  </a:cubicBezTo>
                  <a:lnTo>
                    <a:pt x="133804" y="1323655"/>
                  </a:lnTo>
                  <a:cubicBezTo>
                    <a:pt x="98317" y="1323655"/>
                    <a:pt x="64284" y="1309558"/>
                    <a:pt x="39190" y="1284465"/>
                  </a:cubicBezTo>
                  <a:cubicBezTo>
                    <a:pt x="14097" y="1259372"/>
                    <a:pt x="0" y="1225338"/>
                    <a:pt x="0" y="1189851"/>
                  </a:cubicBezTo>
                  <a:lnTo>
                    <a:pt x="0" y="133804"/>
                  </a:lnTo>
                  <a:cubicBezTo>
                    <a:pt x="0" y="98317"/>
                    <a:pt x="14097" y="64284"/>
                    <a:pt x="39190" y="39190"/>
                  </a:cubicBezTo>
                  <a:cubicBezTo>
                    <a:pt x="64284" y="14097"/>
                    <a:pt x="98317" y="0"/>
                    <a:pt x="133804" y="0"/>
                  </a:cubicBezTo>
                  <a:close/>
                </a:path>
              </a:pathLst>
            </a:custGeom>
            <a:solidFill>
              <a:srgbClr val="FFFFFF"/>
            </a:solidFill>
          </p:spPr>
        </p:sp>
        <p:sp>
          <p:nvSpPr>
            <p:cNvPr id="31" name="TextBox 14">
              <a:extLst>
                <a:ext uri="{FF2B5EF4-FFF2-40B4-BE49-F238E27FC236}">
                  <a16:creationId xmlns:a16="http://schemas.microsoft.com/office/drawing/2014/main" id="{A3AD9E27-38E5-8B31-D2A8-851A304B168F}"/>
                </a:ext>
              </a:extLst>
            </p:cNvPr>
            <p:cNvSpPr txBox="1"/>
            <p:nvPr/>
          </p:nvSpPr>
          <p:spPr>
            <a:xfrm>
              <a:off x="0" y="-38100"/>
              <a:ext cx="1572209" cy="1361755"/>
            </a:xfrm>
            <a:prstGeom prst="rect">
              <a:avLst/>
            </a:prstGeom>
          </p:spPr>
          <p:txBody>
            <a:bodyPr lIns="50800" tIns="50800" rIns="50800" bIns="50800" rtlCol="0" anchor="ctr"/>
            <a:lstStyle/>
            <a:p>
              <a:pPr algn="ctr">
                <a:lnSpc>
                  <a:spcPts val="2659"/>
                </a:lnSpc>
              </a:pPr>
              <a:endParaRPr/>
            </a:p>
          </p:txBody>
        </p:sp>
      </p:grpSp>
    </p:spTree>
    <p:extLst>
      <p:ext uri="{BB962C8B-B14F-4D97-AF65-F5344CB8AC3E}">
        <p14:creationId xmlns:p14="http://schemas.microsoft.com/office/powerpoint/2010/main" val="2983729969"/>
      </p:ext>
    </p:extLst>
  </p:cSld>
  <p:clrMapOvr>
    <a:masterClrMapping/>
  </p:clrMapOvr>
  <mc:AlternateContent xmlns:mc="http://schemas.openxmlformats.org/markup-compatibility/2006" xmlns:p14="http://schemas.microsoft.com/office/powerpoint/2010/main">
    <mc:Choice Requires="p14">
      <p:transition spd="slow" advClick="0">
        <p14:flash/>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4948" fill="hold"/>
                                        <p:tgtEl>
                                          <p:spTgt spid="19"/>
                                        </p:tgtEl>
                                      </p:cBhvr>
                                    </p:cmd>
                                  </p:childTnLst>
                                </p:cTn>
                              </p:par>
                              <p:par>
                                <p:cTn id="7" presetID="1" presetClass="entr" presetSubtype="0" fill="hold" grpId="0" nodeType="withEffect">
                                  <p:stCondLst>
                                    <p:cond delay="0"/>
                                  </p:stCondLst>
                                  <p:iterate type="lt">
                                    <p:tmAbs val="100"/>
                                  </p:iterate>
                                  <p:childTnLst>
                                    <p:set>
                                      <p:cBhvr>
                                        <p:cTn id="8" dur="1" fill="hold">
                                          <p:stCondLst>
                                            <p:cond delay="0"/>
                                          </p:stCondLst>
                                        </p:cTn>
                                        <p:tgtEl>
                                          <p:spTgt spid="7"/>
                                        </p:tgtEl>
                                        <p:attrNameLst>
                                          <p:attrName>style.visibility</p:attrName>
                                        </p:attrNameLst>
                                      </p:cBhvr>
                                      <p:to>
                                        <p:strVal val="visible"/>
                                      </p:to>
                                    </p:set>
                                  </p:childTnLst>
                                </p:cTn>
                              </p:par>
                              <p:par>
                                <p:cTn id="9" presetID="10" presetClass="entr" presetSubtype="0" repeatCount="500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
                                        <p:tgtEl>
                                          <p:spTgt spid="8"/>
                                        </p:tgtEl>
                                      </p:cBhvr>
                                    </p:animEffect>
                                  </p:childTnLst>
                                </p:cTn>
                              </p:par>
                              <p:par>
                                <p:cTn id="12" presetID="10" presetClass="entr" presetSubtype="0" repeatCount="5000" fill="hold" nodeType="withEffect">
                                  <p:stCondLst>
                                    <p:cond delay="25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
                                        <p:tgtEl>
                                          <p:spTgt spid="28"/>
                                        </p:tgtEl>
                                      </p:cBhvr>
                                    </p:animEffect>
                                  </p:childTnLst>
                                </p:cTn>
                              </p:par>
                              <p:par>
                                <p:cTn id="15" presetID="1" presetClass="mediacall" presetSubtype="0" fill="hold" nodeType="withEffect">
                                  <p:stCondLst>
                                    <p:cond delay="0"/>
                                  </p:stCondLst>
                                  <p:childTnLst>
                                    <p:cmd type="call" cmd="playFrom(0.0)">
                                      <p:cBhvr>
                                        <p:cTn id="16" dur="653" fill="hold"/>
                                        <p:tgtEl>
                                          <p:spTgt spid="43"/>
                                        </p:tgtEl>
                                      </p:cBhvr>
                                    </p:cmd>
                                  </p:childTnLst>
                                </p:cTn>
                              </p:par>
                              <p:par>
                                <p:cTn id="17" presetID="1" presetClass="mediacall" presetSubtype="0" fill="hold" nodeType="withEffect">
                                  <p:stCondLst>
                                    <p:cond delay="0"/>
                                  </p:stCondLst>
                                  <p:childTnLst>
                                    <p:cmd type="call" cmd="playFrom(0.0)">
                                      <p:cBhvr>
                                        <p:cTn id="18" dur="653" fill="hold"/>
                                        <p:tgtEl>
                                          <p:spTgt spid="20"/>
                                        </p:tgtEl>
                                      </p:cBhvr>
                                    </p:cmd>
                                  </p:childTnLst>
                                </p:cTn>
                              </p:par>
                              <p:par>
                                <p:cTn id="19" presetID="1" presetClass="mediacall" presetSubtype="0" fill="hold" nodeType="withEffect">
                                  <p:stCondLst>
                                    <p:cond delay="0"/>
                                  </p:stCondLst>
                                  <p:childTnLst>
                                    <p:cmd type="call" cmd="playFrom(0.0)">
                                      <p:cBhvr>
                                        <p:cTn id="20" dur="2429" fill="hold"/>
                                        <p:tgtEl>
                                          <p:spTgt spid="24"/>
                                        </p:tgtEl>
                                      </p:cBhvr>
                                    </p:cmd>
                                  </p:childTnLst>
                                </p:cTn>
                              </p:par>
                            </p:childTnLst>
                          </p:cTn>
                        </p:par>
                      </p:childTnLst>
                    </p:cTn>
                  </p:par>
                  <p:par>
                    <p:cTn id="21" fill="hold">
                      <p:stCondLst>
                        <p:cond delay="indefinite"/>
                      </p:stCondLst>
                      <p:childTnLst>
                        <p:par>
                          <p:cTn id="22" fill="hold">
                            <p:stCondLst>
                              <p:cond delay="0"/>
                            </p:stCondLst>
                            <p:childTnLst>
                              <p:par>
                                <p:cTn id="23" presetID="45" presetClass="exit" presetSubtype="0" fill="hold" nodeType="clickEffect">
                                  <p:stCondLst>
                                    <p:cond delay="0"/>
                                  </p:stCondLst>
                                  <p:childTnLst>
                                    <p:animEffect transition="out" filter="fade">
                                      <p:cBhvr>
                                        <p:cTn id="24" dur="2000"/>
                                        <p:tgtEl>
                                          <p:spTgt spid="29"/>
                                        </p:tgtEl>
                                      </p:cBhvr>
                                    </p:animEffect>
                                    <p:anim calcmode="lin" valueType="num">
                                      <p:cBhvr>
                                        <p:cTn id="25" dur="2000"/>
                                        <p:tgtEl>
                                          <p:spTgt spid="29"/>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26" dur="2000"/>
                                        <p:tgtEl>
                                          <p:spTgt spid="29"/>
                                        </p:tgtEl>
                                        <p:attrNameLst>
                                          <p:attrName>ppt_h</p:attrName>
                                        </p:attrNameLst>
                                      </p:cBhvr>
                                      <p:tavLst>
                                        <p:tav tm="0">
                                          <p:val>
                                            <p:strVal val="ppt_h"/>
                                          </p:val>
                                        </p:tav>
                                        <p:tav tm="100000">
                                          <p:val>
                                            <p:strVal val="ppt_h"/>
                                          </p:val>
                                        </p:tav>
                                      </p:tavLst>
                                    </p:anim>
                                    <p:set>
                                      <p:cBhvr>
                                        <p:cTn id="27" dur="1" fill="hold">
                                          <p:stCondLst>
                                            <p:cond delay="1999"/>
                                          </p:stCondLst>
                                        </p:cTn>
                                        <p:tgtEl>
                                          <p:spTgt spid="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8" fill="hold" display="0">
                  <p:stCondLst>
                    <p:cond delay="indefinite"/>
                  </p:stCondLst>
                  <p:endCondLst>
                    <p:cond evt="onStopAudio" delay="0">
                      <p:tgtEl>
                        <p:sldTgt/>
                      </p:tgtEl>
                    </p:cond>
                  </p:endCondLst>
                </p:cTn>
                <p:tgtEl>
                  <p:spTgt spid="19"/>
                </p:tgtEl>
              </p:cMediaNode>
            </p:audio>
            <p:audio>
              <p:cMediaNode vol="80000">
                <p:cTn id="29" fill="hold" display="0">
                  <p:stCondLst>
                    <p:cond delay="indefinite"/>
                  </p:stCondLst>
                  <p:endCondLst>
                    <p:cond evt="onStopAudio" delay="0">
                      <p:tgtEl>
                        <p:sldTgt/>
                      </p:tgtEl>
                    </p:cond>
                  </p:endCondLst>
                </p:cTn>
                <p:tgtEl>
                  <p:spTgt spid="20"/>
                </p:tgtEl>
              </p:cMediaNode>
            </p:audio>
            <p:audio>
              <p:cMediaNode vol="80000">
                <p:cTn id="30" fill="hold" display="0">
                  <p:stCondLst>
                    <p:cond delay="indefinite"/>
                  </p:stCondLst>
                  <p:endCondLst>
                    <p:cond evt="onStopAudio" delay="0">
                      <p:tgtEl>
                        <p:sldTgt/>
                      </p:tgtEl>
                    </p:cond>
                  </p:endCondLst>
                </p:cTn>
                <p:tgtEl>
                  <p:spTgt spid="43"/>
                </p:tgtEl>
              </p:cMediaNode>
            </p:audio>
            <p:audio>
              <p:cMediaNode vol="80000">
                <p:cTn id="31" fill="hold" display="0">
                  <p:stCondLst>
                    <p:cond delay="indefinite"/>
                  </p:stCondLst>
                  <p:endCondLst>
                    <p:cond evt="onStopAudio" delay="0">
                      <p:tgtEl>
                        <p:sldTgt/>
                      </p:tgtEl>
                    </p:cond>
                  </p:endCondLst>
                </p:cTn>
                <p:tgtEl>
                  <p:spTgt spid="24"/>
                </p:tgtEl>
              </p:cMediaNode>
            </p:audio>
          </p:childTnLst>
        </p:cTn>
      </p:par>
    </p:tnLst>
    <p:bldLst>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show="0">
  <p:cSld>
    <p:bg>
      <p:bgPr>
        <a:solidFill>
          <a:srgbClr val="FFFAE6"/>
        </a:solidFill>
        <a:effectLst/>
      </p:bgPr>
    </p:bg>
    <p:spTree>
      <p:nvGrpSpPr>
        <p:cNvPr id="1" name=""/>
        <p:cNvGrpSpPr/>
        <p:nvPr/>
      </p:nvGrpSpPr>
      <p:grpSpPr>
        <a:xfrm>
          <a:off x="0" y="0"/>
          <a:ext cx="0" cy="0"/>
          <a:chOff x="0" y="0"/>
          <a:chExt cx="0" cy="0"/>
        </a:xfrm>
      </p:grpSpPr>
      <p:sp>
        <p:nvSpPr>
          <p:cNvPr id="2" name="Freeform 2"/>
          <p:cNvSpPr/>
          <p:nvPr/>
        </p:nvSpPr>
        <p:spPr>
          <a:xfrm>
            <a:off x="-1587856" y="-245924"/>
            <a:ext cx="10778847" cy="10778847"/>
          </a:xfrm>
          <a:custGeom>
            <a:avLst/>
            <a:gdLst/>
            <a:ahLst/>
            <a:cxnLst/>
            <a:rect l="l" t="t" r="r" b="b"/>
            <a:pathLst>
              <a:path w="10778847" h="10778847">
                <a:moveTo>
                  <a:pt x="0" y="0"/>
                </a:moveTo>
                <a:lnTo>
                  <a:pt x="10778847" y="0"/>
                </a:lnTo>
                <a:lnTo>
                  <a:pt x="10778847" y="10778848"/>
                </a:lnTo>
                <a:lnTo>
                  <a:pt x="0" y="1077884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3" name="Freeform 3"/>
          <p:cNvSpPr/>
          <p:nvPr/>
        </p:nvSpPr>
        <p:spPr>
          <a:xfrm>
            <a:off x="9190991" y="-245924"/>
            <a:ext cx="10684865" cy="10778847"/>
          </a:xfrm>
          <a:custGeom>
            <a:avLst/>
            <a:gdLst/>
            <a:ahLst/>
            <a:cxnLst/>
            <a:rect l="l" t="t" r="r" b="b"/>
            <a:pathLst>
              <a:path w="10684865" h="10778847">
                <a:moveTo>
                  <a:pt x="0" y="0"/>
                </a:moveTo>
                <a:lnTo>
                  <a:pt x="10684865" y="0"/>
                </a:lnTo>
                <a:lnTo>
                  <a:pt x="10684865" y="10778848"/>
                </a:lnTo>
                <a:lnTo>
                  <a:pt x="0" y="10778848"/>
                </a:lnTo>
                <a:lnTo>
                  <a:pt x="0" y="0"/>
                </a:lnTo>
                <a:close/>
              </a:path>
            </a:pathLst>
          </a:custGeom>
          <a:blipFill>
            <a:blip r:embed="rId4">
              <a:extLst>
                <a:ext uri="{96DAC541-7B7A-43D3-8B79-37D633B846F1}">
                  <asvg:svgBlip xmlns:asvg="http://schemas.microsoft.com/office/drawing/2016/SVG/main" r:embed="rId5"/>
                </a:ext>
              </a:extLst>
            </a:blip>
            <a:stretch>
              <a:fillRect l="-879"/>
            </a:stretch>
          </a:blipFill>
        </p:spPr>
        <p:txBody>
          <a:bodyPr/>
          <a:lstStyle/>
          <a:p>
            <a:endParaRPr lang="en-US"/>
          </a:p>
        </p:txBody>
      </p:sp>
      <p:sp>
        <p:nvSpPr>
          <p:cNvPr id="4" name="Freeform 4"/>
          <p:cNvSpPr/>
          <p:nvPr/>
        </p:nvSpPr>
        <p:spPr>
          <a:xfrm>
            <a:off x="0" y="7239000"/>
            <a:ext cx="6096000" cy="6096000"/>
          </a:xfrm>
          <a:custGeom>
            <a:avLst/>
            <a:gdLst/>
            <a:ahLst/>
            <a:cxnLst/>
            <a:rect l="l" t="t" r="r" b="b"/>
            <a:pathLst>
              <a:path w="6096000" h="6096000">
                <a:moveTo>
                  <a:pt x="0" y="0"/>
                </a:moveTo>
                <a:lnTo>
                  <a:pt x="6096000" y="0"/>
                </a:lnTo>
                <a:lnTo>
                  <a:pt x="6096000" y="6096000"/>
                </a:lnTo>
                <a:lnTo>
                  <a:pt x="0" y="60960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5"/>
          <p:cNvSpPr/>
          <p:nvPr/>
        </p:nvSpPr>
        <p:spPr>
          <a:xfrm>
            <a:off x="6142991" y="7239000"/>
            <a:ext cx="6096000" cy="6096000"/>
          </a:xfrm>
          <a:custGeom>
            <a:avLst/>
            <a:gdLst/>
            <a:ahLst/>
            <a:cxnLst/>
            <a:rect l="l" t="t" r="r" b="b"/>
            <a:pathLst>
              <a:path w="6096000" h="6096000">
                <a:moveTo>
                  <a:pt x="0" y="0"/>
                </a:moveTo>
                <a:lnTo>
                  <a:pt x="6096000" y="0"/>
                </a:lnTo>
                <a:lnTo>
                  <a:pt x="6096000" y="6096000"/>
                </a:lnTo>
                <a:lnTo>
                  <a:pt x="0" y="60960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6" name="Freeform 6"/>
          <p:cNvSpPr/>
          <p:nvPr/>
        </p:nvSpPr>
        <p:spPr>
          <a:xfrm>
            <a:off x="12285982" y="7239000"/>
            <a:ext cx="6096000" cy="6096000"/>
          </a:xfrm>
          <a:custGeom>
            <a:avLst/>
            <a:gdLst/>
            <a:ahLst/>
            <a:cxnLst/>
            <a:rect l="l" t="t" r="r" b="b"/>
            <a:pathLst>
              <a:path w="6096000" h="6096000">
                <a:moveTo>
                  <a:pt x="0" y="0"/>
                </a:moveTo>
                <a:lnTo>
                  <a:pt x="6096000" y="0"/>
                </a:lnTo>
                <a:lnTo>
                  <a:pt x="6096000" y="6096000"/>
                </a:lnTo>
                <a:lnTo>
                  <a:pt x="0" y="60960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grpSp>
        <p:nvGrpSpPr>
          <p:cNvPr id="7" name="Group 7"/>
          <p:cNvGrpSpPr/>
          <p:nvPr/>
        </p:nvGrpSpPr>
        <p:grpSpPr>
          <a:xfrm>
            <a:off x="1513713" y="611518"/>
            <a:ext cx="15354556" cy="9175680"/>
            <a:chOff x="0" y="0"/>
            <a:chExt cx="3700129" cy="2211149"/>
          </a:xfrm>
        </p:grpSpPr>
        <p:sp>
          <p:nvSpPr>
            <p:cNvPr id="8" name="Freeform 8"/>
            <p:cNvSpPr/>
            <p:nvPr/>
          </p:nvSpPr>
          <p:spPr>
            <a:xfrm>
              <a:off x="0" y="0"/>
              <a:ext cx="3700129" cy="2211149"/>
            </a:xfrm>
            <a:custGeom>
              <a:avLst/>
              <a:gdLst/>
              <a:ahLst/>
              <a:cxnLst/>
              <a:rect l="l" t="t" r="r" b="b"/>
              <a:pathLst>
                <a:path w="3700129" h="2211149">
                  <a:moveTo>
                    <a:pt x="56854" y="0"/>
                  </a:moveTo>
                  <a:lnTo>
                    <a:pt x="3643275" y="0"/>
                  </a:lnTo>
                  <a:cubicBezTo>
                    <a:pt x="3674675" y="0"/>
                    <a:pt x="3700129" y="25455"/>
                    <a:pt x="3700129" y="56854"/>
                  </a:cubicBezTo>
                  <a:lnTo>
                    <a:pt x="3700129" y="2154294"/>
                  </a:lnTo>
                  <a:cubicBezTo>
                    <a:pt x="3700129" y="2169373"/>
                    <a:pt x="3694139" y="2183834"/>
                    <a:pt x="3683477" y="2194496"/>
                  </a:cubicBezTo>
                  <a:cubicBezTo>
                    <a:pt x="3672815" y="2205159"/>
                    <a:pt x="3658353" y="2211149"/>
                    <a:pt x="3643275" y="2211149"/>
                  </a:cubicBezTo>
                  <a:lnTo>
                    <a:pt x="56854" y="2211149"/>
                  </a:lnTo>
                  <a:cubicBezTo>
                    <a:pt x="41776" y="2211149"/>
                    <a:pt x="27314" y="2205159"/>
                    <a:pt x="16652" y="2194496"/>
                  </a:cubicBezTo>
                  <a:cubicBezTo>
                    <a:pt x="5990" y="2183834"/>
                    <a:pt x="0" y="2169373"/>
                    <a:pt x="0" y="2154294"/>
                  </a:cubicBezTo>
                  <a:lnTo>
                    <a:pt x="0" y="56854"/>
                  </a:lnTo>
                  <a:cubicBezTo>
                    <a:pt x="0" y="41776"/>
                    <a:pt x="5990" y="27314"/>
                    <a:pt x="16652" y="16652"/>
                  </a:cubicBezTo>
                  <a:cubicBezTo>
                    <a:pt x="27314" y="5990"/>
                    <a:pt x="41776" y="0"/>
                    <a:pt x="56854" y="0"/>
                  </a:cubicBezTo>
                  <a:close/>
                </a:path>
              </a:pathLst>
            </a:custGeom>
            <a:solidFill>
              <a:srgbClr val="75D6D0"/>
            </a:solidFill>
          </p:spPr>
        </p:sp>
        <p:sp>
          <p:nvSpPr>
            <p:cNvPr id="9" name="TextBox 9"/>
            <p:cNvSpPr txBox="1"/>
            <p:nvPr/>
          </p:nvSpPr>
          <p:spPr>
            <a:xfrm>
              <a:off x="0" y="-38100"/>
              <a:ext cx="3700129" cy="2249249"/>
            </a:xfrm>
            <a:prstGeom prst="rect">
              <a:avLst/>
            </a:prstGeom>
          </p:spPr>
          <p:txBody>
            <a:bodyPr lIns="50800" tIns="50800" rIns="50800" bIns="50800" rtlCol="0" anchor="ctr"/>
            <a:lstStyle/>
            <a:p>
              <a:pPr algn="ctr">
                <a:lnSpc>
                  <a:spcPts val="2659"/>
                </a:lnSpc>
              </a:pPr>
              <a:endParaRPr/>
            </a:p>
          </p:txBody>
        </p:sp>
      </p:grpSp>
      <p:grpSp>
        <p:nvGrpSpPr>
          <p:cNvPr id="10" name="Group 10"/>
          <p:cNvGrpSpPr/>
          <p:nvPr/>
        </p:nvGrpSpPr>
        <p:grpSpPr>
          <a:xfrm>
            <a:off x="2005830" y="1280870"/>
            <a:ext cx="14294378" cy="6375088"/>
            <a:chOff x="0" y="0"/>
            <a:chExt cx="3229363" cy="1310696"/>
          </a:xfrm>
        </p:grpSpPr>
        <p:sp>
          <p:nvSpPr>
            <p:cNvPr id="11" name="Freeform 11"/>
            <p:cNvSpPr/>
            <p:nvPr/>
          </p:nvSpPr>
          <p:spPr>
            <a:xfrm>
              <a:off x="0" y="0"/>
              <a:ext cx="3229363" cy="1310696"/>
            </a:xfrm>
            <a:custGeom>
              <a:avLst/>
              <a:gdLst/>
              <a:ahLst/>
              <a:cxnLst/>
              <a:rect l="l" t="t" r="r" b="b"/>
              <a:pathLst>
                <a:path w="3229363" h="1310696">
                  <a:moveTo>
                    <a:pt x="65142" y="0"/>
                  </a:moveTo>
                  <a:lnTo>
                    <a:pt x="3164221" y="0"/>
                  </a:lnTo>
                  <a:cubicBezTo>
                    <a:pt x="3181497" y="0"/>
                    <a:pt x="3198067" y="6863"/>
                    <a:pt x="3210283" y="19080"/>
                  </a:cubicBezTo>
                  <a:cubicBezTo>
                    <a:pt x="3222500" y="31296"/>
                    <a:pt x="3229363" y="47866"/>
                    <a:pt x="3229363" y="65142"/>
                  </a:cubicBezTo>
                  <a:lnTo>
                    <a:pt x="3229363" y="1245554"/>
                  </a:lnTo>
                  <a:cubicBezTo>
                    <a:pt x="3229363" y="1262831"/>
                    <a:pt x="3222500" y="1279400"/>
                    <a:pt x="3210283" y="1291616"/>
                  </a:cubicBezTo>
                  <a:cubicBezTo>
                    <a:pt x="3198067" y="1303833"/>
                    <a:pt x="3181497" y="1310696"/>
                    <a:pt x="3164221" y="1310696"/>
                  </a:cubicBezTo>
                  <a:lnTo>
                    <a:pt x="65142" y="1310696"/>
                  </a:lnTo>
                  <a:cubicBezTo>
                    <a:pt x="47866" y="1310696"/>
                    <a:pt x="31296" y="1303833"/>
                    <a:pt x="19080" y="1291616"/>
                  </a:cubicBezTo>
                  <a:cubicBezTo>
                    <a:pt x="6863" y="1279400"/>
                    <a:pt x="0" y="1262831"/>
                    <a:pt x="0" y="1245554"/>
                  </a:cubicBezTo>
                  <a:lnTo>
                    <a:pt x="0" y="65142"/>
                  </a:lnTo>
                  <a:cubicBezTo>
                    <a:pt x="0" y="47866"/>
                    <a:pt x="6863" y="31296"/>
                    <a:pt x="19080" y="19080"/>
                  </a:cubicBezTo>
                  <a:cubicBezTo>
                    <a:pt x="31296" y="6863"/>
                    <a:pt x="47866" y="0"/>
                    <a:pt x="65142" y="0"/>
                  </a:cubicBezTo>
                  <a:close/>
                </a:path>
              </a:pathLst>
            </a:custGeom>
            <a:solidFill>
              <a:srgbClr val="FFFFFF"/>
            </a:solidFill>
          </p:spPr>
        </p:sp>
        <p:sp>
          <p:nvSpPr>
            <p:cNvPr id="12" name="TextBox 12"/>
            <p:cNvSpPr txBox="1"/>
            <p:nvPr/>
          </p:nvSpPr>
          <p:spPr>
            <a:xfrm>
              <a:off x="0" y="-38100"/>
              <a:ext cx="3229363" cy="1348796"/>
            </a:xfrm>
            <a:prstGeom prst="rect">
              <a:avLst/>
            </a:prstGeom>
          </p:spPr>
          <p:txBody>
            <a:bodyPr lIns="50800" tIns="50800" rIns="50800" bIns="50800" rtlCol="0" anchor="ctr"/>
            <a:lstStyle/>
            <a:p>
              <a:pPr algn="ctr">
                <a:lnSpc>
                  <a:spcPts val="2659"/>
                </a:lnSpc>
              </a:pPr>
              <a:endParaRPr/>
            </a:p>
          </p:txBody>
        </p:sp>
      </p:grpSp>
      <p:sp>
        <p:nvSpPr>
          <p:cNvPr id="13" name="Freeform 13"/>
          <p:cNvSpPr/>
          <p:nvPr/>
        </p:nvSpPr>
        <p:spPr>
          <a:xfrm>
            <a:off x="2452518" y="7910299"/>
            <a:ext cx="1508852" cy="1508852"/>
          </a:xfrm>
          <a:custGeom>
            <a:avLst/>
            <a:gdLst/>
            <a:ahLst/>
            <a:cxnLst/>
            <a:rect l="l" t="t" r="r" b="b"/>
            <a:pathLst>
              <a:path w="1338119" h="1338119">
                <a:moveTo>
                  <a:pt x="0" y="0"/>
                </a:moveTo>
                <a:lnTo>
                  <a:pt x="1338119" y="0"/>
                </a:lnTo>
                <a:lnTo>
                  <a:pt x="1338119" y="1338119"/>
                </a:lnTo>
                <a:lnTo>
                  <a:pt x="0" y="133811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4" name="Freeform 14"/>
          <p:cNvSpPr/>
          <p:nvPr/>
        </p:nvSpPr>
        <p:spPr>
          <a:xfrm>
            <a:off x="14643742" y="7988927"/>
            <a:ext cx="939021" cy="1351595"/>
          </a:xfrm>
          <a:custGeom>
            <a:avLst/>
            <a:gdLst/>
            <a:ahLst/>
            <a:cxnLst/>
            <a:rect l="l" t="t" r="r" b="b"/>
            <a:pathLst>
              <a:path w="832767" h="1198656">
                <a:moveTo>
                  <a:pt x="0" y="0"/>
                </a:moveTo>
                <a:lnTo>
                  <a:pt x="832767" y="0"/>
                </a:lnTo>
                <a:lnTo>
                  <a:pt x="832767" y="1198657"/>
                </a:lnTo>
                <a:lnTo>
                  <a:pt x="0" y="1198657"/>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21" name="TextBox 21"/>
          <p:cNvSpPr txBox="1"/>
          <p:nvPr/>
        </p:nvSpPr>
        <p:spPr>
          <a:xfrm>
            <a:off x="8293440" y="519253"/>
            <a:ext cx="1689128" cy="989016"/>
          </a:xfrm>
          <a:prstGeom prst="rect">
            <a:avLst/>
          </a:prstGeom>
        </p:spPr>
        <p:txBody>
          <a:bodyPr lIns="0" tIns="0" rIns="0" bIns="0" rtlCol="0" anchor="t">
            <a:spAutoFit/>
          </a:bodyPr>
          <a:lstStyle/>
          <a:p>
            <a:pPr algn="ctr">
              <a:lnSpc>
                <a:spcPts val="5166"/>
              </a:lnSpc>
            </a:pPr>
            <a:r>
              <a:rPr lang="en-US" sz="10333" spc="-878">
                <a:solidFill>
                  <a:srgbClr val="FFFFFF"/>
                </a:solidFill>
                <a:latin typeface="Canva Sans"/>
                <a:ea typeface="Canva Sans"/>
                <a:cs typeface="Canva Sans"/>
                <a:sym typeface="Canva Sans"/>
              </a:rPr>
              <a:t>...</a:t>
            </a:r>
          </a:p>
        </p:txBody>
      </p:sp>
      <p:pic>
        <p:nvPicPr>
          <p:cNvPr id="40" name="Picture 39">
            <a:extLst>
              <a:ext uri="{FF2B5EF4-FFF2-40B4-BE49-F238E27FC236}">
                <a16:creationId xmlns:a16="http://schemas.microsoft.com/office/drawing/2014/main" id="{E8F9800E-0022-477B-A1EE-38A61C3CA7E2}"/>
              </a:ext>
            </a:extLst>
          </p:cNvPr>
          <p:cNvPicPr>
            <a:picLocks noChangeAspect="1"/>
          </p:cNvPicPr>
          <p:nvPr/>
        </p:nvPicPr>
        <p:blipFill>
          <a:blip r:embed="rId12">
            <a:extLst>
              <a:ext uri="{BEBA8EAE-BF5A-486C-A8C5-ECC9F3942E4B}">
                <a14:imgProps xmlns:a14="http://schemas.microsoft.com/office/drawing/2010/main">
                  <a14:imgLayer r:embed="rId13">
                    <a14:imgEffect>
                      <a14:artisticCutout numberOfShades="6"/>
                    </a14:imgEffect>
                  </a14:imgLayer>
                </a14:imgProps>
              </a:ext>
            </a:extLst>
          </a:blip>
          <a:srcRect t="43542" r="89637"/>
          <a:stretch>
            <a:fillRect/>
          </a:stretch>
        </p:blipFill>
        <p:spPr>
          <a:xfrm rot="1028130">
            <a:off x="7723702" y="2778277"/>
            <a:ext cx="568718" cy="2686678"/>
          </a:xfrm>
          <a:custGeom>
            <a:avLst/>
            <a:gdLst>
              <a:gd name="connsiteX0" fmla="*/ 0 w 257103"/>
              <a:gd name="connsiteY0" fmla="*/ 0 h 1214585"/>
              <a:gd name="connsiteX1" fmla="*/ 101676 w 257103"/>
              <a:gd name="connsiteY1" fmla="*/ 698689 h 1214585"/>
              <a:gd name="connsiteX2" fmla="*/ 257103 w 257103"/>
              <a:gd name="connsiteY2" fmla="*/ 1214585 h 1214585"/>
              <a:gd name="connsiteX3" fmla="*/ 0 w 257103"/>
              <a:gd name="connsiteY3" fmla="*/ 1214585 h 1214585"/>
              <a:gd name="connsiteX4" fmla="*/ 0 w 257103"/>
              <a:gd name="connsiteY4" fmla="*/ 0 h 1214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103" h="1214585">
                <a:moveTo>
                  <a:pt x="0" y="0"/>
                </a:moveTo>
                <a:lnTo>
                  <a:pt x="101676" y="698689"/>
                </a:lnTo>
                <a:lnTo>
                  <a:pt x="257103" y="1214585"/>
                </a:lnTo>
                <a:lnTo>
                  <a:pt x="0" y="1214585"/>
                </a:lnTo>
                <a:lnTo>
                  <a:pt x="0" y="0"/>
                </a:lnTo>
                <a:close/>
              </a:path>
            </a:pathLst>
          </a:custGeom>
          <a:ln>
            <a:noFill/>
          </a:ln>
        </p:spPr>
      </p:pic>
      <p:pic>
        <p:nvPicPr>
          <p:cNvPr id="62" name="Picture 61">
            <a:extLst>
              <a:ext uri="{FF2B5EF4-FFF2-40B4-BE49-F238E27FC236}">
                <a16:creationId xmlns:a16="http://schemas.microsoft.com/office/drawing/2014/main" id="{C194C276-6EF4-446B-9782-DA2280EE5244}"/>
              </a:ext>
            </a:extLst>
          </p:cNvPr>
          <p:cNvPicPr>
            <a:picLocks noChangeAspect="1"/>
          </p:cNvPicPr>
          <p:nvPr/>
        </p:nvPicPr>
        <p:blipFill>
          <a:blip r:embed="rId14">
            <a:duotone>
              <a:schemeClr val="accent5">
                <a:shade val="45000"/>
                <a:satMod val="135000"/>
              </a:schemeClr>
              <a:prstClr val="white"/>
            </a:duotone>
            <a:extLst>
              <a:ext uri="{BEBA8EAE-BF5A-486C-A8C5-ECC9F3942E4B}">
                <a14:imgProps xmlns:a14="http://schemas.microsoft.com/office/drawing/2010/main">
                  <a14:imgLayer r:embed="rId13">
                    <a14:imgEffect>
                      <a14:artisticCutout numberOfShades="3"/>
                    </a14:imgEffect>
                  </a14:imgLayer>
                </a14:imgProps>
              </a:ext>
            </a:extLst>
          </a:blip>
          <a:srcRect l="40977" t="-30682" r="12828" b="100000"/>
          <a:stretch>
            <a:fillRect/>
          </a:stretch>
        </p:blipFill>
        <p:spPr>
          <a:xfrm rot="900000">
            <a:off x="14293588" y="1866691"/>
            <a:ext cx="1146115" cy="660066"/>
          </a:xfrm>
          <a:custGeom>
            <a:avLst/>
            <a:gdLst>
              <a:gd name="connsiteX0" fmla="*/ 875146 w 1146115"/>
              <a:gd name="connsiteY0" fmla="*/ 0 h 660066"/>
              <a:gd name="connsiteX1" fmla="*/ 1146115 w 1146115"/>
              <a:gd name="connsiteY1" fmla="*/ 660066 h 660066"/>
              <a:gd name="connsiteX2" fmla="*/ 0 w 1146115"/>
              <a:gd name="connsiteY2" fmla="*/ 660066 h 660066"/>
              <a:gd name="connsiteX3" fmla="*/ 24269 w 1146115"/>
              <a:gd name="connsiteY3" fmla="*/ 491617 h 660066"/>
              <a:gd name="connsiteX4" fmla="*/ 875146 w 1146115"/>
              <a:gd name="connsiteY4" fmla="*/ 0 h 660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6115" h="660066">
                <a:moveTo>
                  <a:pt x="875146" y="0"/>
                </a:moveTo>
                <a:lnTo>
                  <a:pt x="1146115" y="660066"/>
                </a:lnTo>
                <a:lnTo>
                  <a:pt x="0" y="660066"/>
                </a:lnTo>
                <a:lnTo>
                  <a:pt x="24269" y="491617"/>
                </a:lnTo>
                <a:lnTo>
                  <a:pt x="875146" y="0"/>
                </a:lnTo>
                <a:close/>
              </a:path>
            </a:pathLst>
          </a:custGeom>
        </p:spPr>
      </p:pic>
      <p:sp>
        <p:nvSpPr>
          <p:cNvPr id="35" name="TextBox 23">
            <a:extLst>
              <a:ext uri="{FF2B5EF4-FFF2-40B4-BE49-F238E27FC236}">
                <a16:creationId xmlns:a16="http://schemas.microsoft.com/office/drawing/2014/main" id="{E56F2F42-F839-4725-B0C4-8B643B839785}"/>
              </a:ext>
            </a:extLst>
          </p:cNvPr>
          <p:cNvSpPr txBox="1"/>
          <p:nvPr/>
        </p:nvSpPr>
        <p:spPr>
          <a:xfrm>
            <a:off x="5842014" y="2013481"/>
            <a:ext cx="6697951" cy="422808"/>
          </a:xfrm>
          <a:prstGeom prst="rect">
            <a:avLst/>
          </a:prstGeom>
        </p:spPr>
        <p:txBody>
          <a:bodyPr lIns="0" tIns="0" rIns="0" bIns="0" rtlCol="0" anchor="t">
            <a:spAutoFit/>
          </a:bodyPr>
          <a:lstStyle/>
          <a:p>
            <a:pPr marL="0" lvl="0" indent="0" algn="ctr">
              <a:lnSpc>
                <a:spcPts val="3120"/>
              </a:lnSpc>
            </a:pPr>
            <a:r>
              <a:rPr lang="en-US" sz="4800" b="1">
                <a:solidFill>
                  <a:srgbClr val="47B2AB"/>
                </a:solidFill>
                <a:latin typeface="#9Slide07 SVNA Love Of Thunder" panose="02040603050506020204" pitchFamily="18" charset="0"/>
                <a:ea typeface="Cosmic Octo Medium"/>
                <a:cs typeface="Cosmic Octo Medium"/>
                <a:sym typeface="Cosmic Octo Medium"/>
              </a:rPr>
              <a:t>Mở túi . . . </a:t>
            </a:r>
          </a:p>
        </p:txBody>
      </p:sp>
      <p:sp>
        <p:nvSpPr>
          <p:cNvPr id="18" name="Freeform 18"/>
          <p:cNvSpPr/>
          <p:nvPr/>
        </p:nvSpPr>
        <p:spPr>
          <a:xfrm>
            <a:off x="15070607" y="-100541"/>
            <a:ext cx="3056957" cy="3303195"/>
          </a:xfrm>
          <a:custGeom>
            <a:avLst/>
            <a:gdLst/>
            <a:ahLst/>
            <a:cxnLst/>
            <a:rect l="l" t="t" r="r" b="b"/>
            <a:pathLst>
              <a:path w="3056957" h="3303195">
                <a:moveTo>
                  <a:pt x="0" y="0"/>
                </a:moveTo>
                <a:lnTo>
                  <a:pt x="3056956" y="0"/>
                </a:lnTo>
                <a:lnTo>
                  <a:pt x="3056956" y="3303195"/>
                </a:lnTo>
                <a:lnTo>
                  <a:pt x="0" y="3303195"/>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r>
              <a:rPr lang="en-US"/>
              <a:t>\</a:t>
            </a:r>
          </a:p>
        </p:txBody>
      </p:sp>
      <p:sp>
        <p:nvSpPr>
          <p:cNvPr id="19" name="Freeform 19"/>
          <p:cNvSpPr/>
          <p:nvPr/>
        </p:nvSpPr>
        <p:spPr>
          <a:xfrm>
            <a:off x="-387529" y="438945"/>
            <a:ext cx="2170425" cy="1006288"/>
          </a:xfrm>
          <a:custGeom>
            <a:avLst/>
            <a:gdLst/>
            <a:ahLst/>
            <a:cxnLst/>
            <a:rect l="l" t="t" r="r" b="b"/>
            <a:pathLst>
              <a:path w="2170425" h="1006288">
                <a:moveTo>
                  <a:pt x="0" y="0"/>
                </a:moveTo>
                <a:lnTo>
                  <a:pt x="2170425" y="0"/>
                </a:lnTo>
                <a:lnTo>
                  <a:pt x="2170425" y="1006287"/>
                </a:lnTo>
                <a:lnTo>
                  <a:pt x="0" y="1006287"/>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endParaRPr lang="en-US"/>
          </a:p>
        </p:txBody>
      </p:sp>
      <p:pic>
        <p:nvPicPr>
          <p:cNvPr id="15" name="1012-copy(2)">
            <a:hlinkClick r:id="" action="ppaction://media"/>
            <a:extLst>
              <a:ext uri="{FF2B5EF4-FFF2-40B4-BE49-F238E27FC236}">
                <a16:creationId xmlns:a16="http://schemas.microsoft.com/office/drawing/2014/main" id="{1CF7B800-9AA6-4067-9ECA-EC8836A3E5B1}"/>
              </a:ext>
            </a:extLst>
          </p:cNvPr>
          <p:cNvPicPr>
            <a:picLocks noChangeAspect="1"/>
          </p:cNvPicPr>
          <p:nvPr>
            <a:audioFile r:link="rId1"/>
            <p:extLst>
              <p:ext uri="{DAA4B4D4-6D71-4841-9C94-3DE7FCFB9230}">
                <p14:media xmlns:p14="http://schemas.microsoft.com/office/powerpoint/2010/main" r:embed="rId2">
                  <p14:trim st="11500" end="25341.5"/>
                </p14:media>
              </p:ext>
            </p:extLst>
          </p:nvPr>
        </p:nvPicPr>
        <p:blipFill>
          <a:blip r:embed="rId19"/>
          <a:stretch>
            <a:fillRect/>
          </a:stretch>
        </p:blipFill>
        <p:spPr>
          <a:xfrm>
            <a:off x="6142991" y="-1992438"/>
            <a:ext cx="487363" cy="487363"/>
          </a:xfrm>
          <a:prstGeom prst="rect">
            <a:avLst/>
          </a:prstGeom>
        </p:spPr>
      </p:pic>
      <p:pic>
        <p:nvPicPr>
          <p:cNvPr id="39" name="Picture 38">
            <a:extLst>
              <a:ext uri="{FF2B5EF4-FFF2-40B4-BE49-F238E27FC236}">
                <a16:creationId xmlns:a16="http://schemas.microsoft.com/office/drawing/2014/main" id="{117F734B-B4C7-4816-B4FA-5B96F3FF52E7}"/>
              </a:ext>
            </a:extLst>
          </p:cNvPr>
          <p:cNvPicPr>
            <a:picLocks noChangeAspect="1"/>
          </p:cNvPicPr>
          <p:nvPr/>
        </p:nvPicPr>
        <p:blipFill>
          <a:blip r:embed="rId12">
            <a:extLst>
              <a:ext uri="{BEBA8EAE-BF5A-486C-A8C5-ECC9F3942E4B}">
                <a14:imgProps xmlns:a14="http://schemas.microsoft.com/office/drawing/2010/main">
                  <a14:imgLayer r:embed="rId13">
                    <a14:imgEffect>
                      <a14:artisticCutout numberOfShades="6"/>
                    </a14:imgEffect>
                  </a14:imgLayer>
                </a14:imgProps>
              </a:ext>
            </a:extLst>
          </a:blip>
          <a:srcRect l="10363" t="100000" r="74911" b="-4089"/>
          <a:stretch>
            <a:fillRect/>
          </a:stretch>
        </p:blipFill>
        <p:spPr>
          <a:xfrm rot="1028130">
            <a:off x="2505713" y="5275808"/>
            <a:ext cx="1618183" cy="389551"/>
          </a:xfrm>
          <a:custGeom>
            <a:avLst/>
            <a:gdLst>
              <a:gd name="connsiteX0" fmla="*/ 0 w 365381"/>
              <a:gd name="connsiteY0" fmla="*/ 0 h 87961"/>
              <a:gd name="connsiteX1" fmla="*/ 365381 w 365381"/>
              <a:gd name="connsiteY1" fmla="*/ 0 h 87961"/>
              <a:gd name="connsiteX2" fmla="*/ 26500 w 365381"/>
              <a:gd name="connsiteY2" fmla="*/ 87961 h 87961"/>
              <a:gd name="connsiteX3" fmla="*/ 0 w 365381"/>
              <a:gd name="connsiteY3" fmla="*/ 0 h 87961"/>
            </a:gdLst>
            <a:ahLst/>
            <a:cxnLst>
              <a:cxn ang="0">
                <a:pos x="connsiteX0" y="connsiteY0"/>
              </a:cxn>
              <a:cxn ang="0">
                <a:pos x="connsiteX1" y="connsiteY1"/>
              </a:cxn>
              <a:cxn ang="0">
                <a:pos x="connsiteX2" y="connsiteY2"/>
              </a:cxn>
              <a:cxn ang="0">
                <a:pos x="connsiteX3" y="connsiteY3"/>
              </a:cxn>
            </a:cxnLst>
            <a:rect l="l" t="t" r="r" b="b"/>
            <a:pathLst>
              <a:path w="365381" h="87961">
                <a:moveTo>
                  <a:pt x="0" y="0"/>
                </a:moveTo>
                <a:lnTo>
                  <a:pt x="365381" y="0"/>
                </a:lnTo>
                <a:lnTo>
                  <a:pt x="26500" y="87961"/>
                </a:lnTo>
                <a:lnTo>
                  <a:pt x="0" y="0"/>
                </a:lnTo>
                <a:close/>
              </a:path>
            </a:pathLst>
          </a:custGeom>
          <a:ln>
            <a:noFill/>
          </a:ln>
        </p:spPr>
      </p:pic>
      <p:pic>
        <p:nvPicPr>
          <p:cNvPr id="29" name="Picture 28">
            <a:extLst>
              <a:ext uri="{FF2B5EF4-FFF2-40B4-BE49-F238E27FC236}">
                <a16:creationId xmlns:a16="http://schemas.microsoft.com/office/drawing/2014/main" id="{6F3162FD-54CA-4F50-8DDC-298F74681E37}"/>
              </a:ext>
            </a:extLst>
          </p:cNvPr>
          <p:cNvPicPr>
            <a:picLocks noChangeAspect="1"/>
          </p:cNvPicPr>
          <p:nvPr/>
        </p:nvPicPr>
        <p:blipFill>
          <a:blip r:embed="rId12">
            <a:duotone>
              <a:schemeClr val="accent3">
                <a:shade val="45000"/>
                <a:satMod val="135000"/>
              </a:schemeClr>
              <a:prstClr val="white"/>
            </a:duotone>
            <a:extLst>
              <a:ext uri="{BEBA8EAE-BF5A-486C-A8C5-ECC9F3942E4B}">
                <a14:imgProps xmlns:a14="http://schemas.microsoft.com/office/drawing/2010/main">
                  <a14:imgLayer r:embed="rId13">
                    <a14:imgEffect>
                      <a14:artisticCutout numberOfShades="6"/>
                    </a14:imgEffect>
                  </a14:imgLayer>
                </a14:imgProps>
              </a:ext>
            </a:extLst>
          </a:blip>
          <a:srcRect t="5460" r="31803"/>
          <a:stretch>
            <a:fillRect/>
          </a:stretch>
        </p:blipFill>
        <p:spPr>
          <a:xfrm rot="1638616">
            <a:off x="6278442" y="2514483"/>
            <a:ext cx="3387665" cy="4072028"/>
          </a:xfrm>
          <a:custGeom>
            <a:avLst/>
            <a:gdLst>
              <a:gd name="connsiteX0" fmla="*/ 0 w 1692029"/>
              <a:gd name="connsiteY0" fmla="*/ 139970 h 2033847"/>
              <a:gd name="connsiteX1" fmla="*/ 993395 w 1692029"/>
              <a:gd name="connsiteY1" fmla="*/ 0 h 2033847"/>
              <a:gd name="connsiteX2" fmla="*/ 923900 w 1692029"/>
              <a:gd name="connsiteY2" fmla="*/ 596177 h 2033847"/>
              <a:gd name="connsiteX3" fmla="*/ 1268490 w 1692029"/>
              <a:gd name="connsiteY3" fmla="*/ 887060 h 2033847"/>
              <a:gd name="connsiteX4" fmla="*/ 1087710 w 1692029"/>
              <a:gd name="connsiteY4" fmla="*/ 1312010 h 2033847"/>
              <a:gd name="connsiteX5" fmla="*/ 1692029 w 1692029"/>
              <a:gd name="connsiteY5" fmla="*/ 1308694 h 2033847"/>
              <a:gd name="connsiteX6" fmla="*/ 1272168 w 1692029"/>
              <a:gd name="connsiteY6" fmla="*/ 1868532 h 2033847"/>
              <a:gd name="connsiteX7" fmla="*/ 936011 w 1692029"/>
              <a:gd name="connsiteY7" fmla="*/ 2033847 h 2033847"/>
              <a:gd name="connsiteX8" fmla="*/ 256584 w 1692029"/>
              <a:gd name="connsiteY8" fmla="*/ 2033847 h 2033847"/>
              <a:gd name="connsiteX9" fmla="*/ 0 w 1692029"/>
              <a:gd name="connsiteY9" fmla="*/ 1156779 h 2033847"/>
              <a:gd name="connsiteX10" fmla="*/ 0 w 1692029"/>
              <a:gd name="connsiteY10" fmla="*/ 139970 h 2033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92029" h="2033847">
                <a:moveTo>
                  <a:pt x="0" y="139970"/>
                </a:moveTo>
                <a:lnTo>
                  <a:pt x="993395" y="0"/>
                </a:lnTo>
                <a:lnTo>
                  <a:pt x="923900" y="596177"/>
                </a:lnTo>
                <a:lnTo>
                  <a:pt x="1268490" y="887060"/>
                </a:lnTo>
                <a:lnTo>
                  <a:pt x="1087710" y="1312010"/>
                </a:lnTo>
                <a:lnTo>
                  <a:pt x="1692029" y="1308694"/>
                </a:lnTo>
                <a:lnTo>
                  <a:pt x="1272168" y="1868532"/>
                </a:lnTo>
                <a:lnTo>
                  <a:pt x="936011" y="2033847"/>
                </a:lnTo>
                <a:lnTo>
                  <a:pt x="256584" y="2033847"/>
                </a:lnTo>
                <a:lnTo>
                  <a:pt x="0" y="1156779"/>
                </a:lnTo>
                <a:lnTo>
                  <a:pt x="0" y="139970"/>
                </a:lnTo>
                <a:close/>
              </a:path>
            </a:pathLst>
          </a:custGeom>
        </p:spPr>
      </p:pic>
      <p:pic>
        <p:nvPicPr>
          <p:cNvPr id="30" name="Picture 29">
            <a:extLst>
              <a:ext uri="{FF2B5EF4-FFF2-40B4-BE49-F238E27FC236}">
                <a16:creationId xmlns:a16="http://schemas.microsoft.com/office/drawing/2014/main" id="{9D31704A-1314-45F8-936D-A271D524A347}"/>
              </a:ext>
            </a:extLst>
          </p:cNvPr>
          <p:cNvPicPr>
            <a:picLocks noChangeAspect="1"/>
          </p:cNvPicPr>
          <p:nvPr/>
        </p:nvPicPr>
        <p:blipFill>
          <a:blip r:embed="rId12">
            <a:duotone>
              <a:schemeClr val="accent3">
                <a:shade val="45000"/>
                <a:satMod val="135000"/>
              </a:schemeClr>
              <a:prstClr val="white"/>
            </a:duotone>
            <a:extLst>
              <a:ext uri="{BEBA8EAE-BF5A-486C-A8C5-ECC9F3942E4B}">
                <a14:imgProps xmlns:a14="http://schemas.microsoft.com/office/drawing/2010/main">
                  <a14:imgLayer r:embed="rId13">
                    <a14:imgEffect>
                      <a14:artisticCutout numberOfShades="6"/>
                    </a14:imgEffect>
                  </a14:imgLayer>
                </a14:imgProps>
              </a:ext>
            </a:extLst>
          </a:blip>
          <a:srcRect/>
          <a:stretch>
            <a:fillRect/>
          </a:stretch>
        </p:blipFill>
        <p:spPr>
          <a:xfrm rot="1638616">
            <a:off x="6244346" y="2654810"/>
            <a:ext cx="4967445" cy="4307213"/>
          </a:xfrm>
          <a:custGeom>
            <a:avLst/>
            <a:gdLst>
              <a:gd name="connsiteX0" fmla="*/ 0 w 2481078"/>
              <a:gd name="connsiteY0" fmla="*/ 0 h 2151314"/>
              <a:gd name="connsiteX1" fmla="*/ 2481078 w 2481078"/>
              <a:gd name="connsiteY1" fmla="*/ 0 h 2151314"/>
              <a:gd name="connsiteX2" fmla="*/ 2481078 w 2481078"/>
              <a:gd name="connsiteY2" fmla="*/ 2151314 h 2151314"/>
              <a:gd name="connsiteX3" fmla="*/ 936012 w 2481078"/>
              <a:gd name="connsiteY3" fmla="*/ 2151314 h 2151314"/>
              <a:gd name="connsiteX4" fmla="*/ 1272169 w 2481078"/>
              <a:gd name="connsiteY4" fmla="*/ 1985999 h 2151314"/>
              <a:gd name="connsiteX5" fmla="*/ 1692030 w 2481078"/>
              <a:gd name="connsiteY5" fmla="*/ 1426161 h 2151314"/>
              <a:gd name="connsiteX6" fmla="*/ 1087711 w 2481078"/>
              <a:gd name="connsiteY6" fmla="*/ 1429477 h 2151314"/>
              <a:gd name="connsiteX7" fmla="*/ 1268491 w 2481078"/>
              <a:gd name="connsiteY7" fmla="*/ 1004527 h 2151314"/>
              <a:gd name="connsiteX8" fmla="*/ 923901 w 2481078"/>
              <a:gd name="connsiteY8" fmla="*/ 713644 h 2151314"/>
              <a:gd name="connsiteX9" fmla="*/ 993396 w 2481078"/>
              <a:gd name="connsiteY9" fmla="*/ 117467 h 2151314"/>
              <a:gd name="connsiteX10" fmla="*/ 1 w 2481078"/>
              <a:gd name="connsiteY10" fmla="*/ 257437 h 2151314"/>
              <a:gd name="connsiteX11" fmla="*/ 0 w 2481078"/>
              <a:gd name="connsiteY11" fmla="*/ 0 h 2151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81078" h="2151314">
                <a:moveTo>
                  <a:pt x="0" y="0"/>
                </a:moveTo>
                <a:lnTo>
                  <a:pt x="2481078" y="0"/>
                </a:lnTo>
                <a:lnTo>
                  <a:pt x="2481078" y="2151314"/>
                </a:lnTo>
                <a:lnTo>
                  <a:pt x="936012" y="2151314"/>
                </a:lnTo>
                <a:lnTo>
                  <a:pt x="1272169" y="1985999"/>
                </a:lnTo>
                <a:lnTo>
                  <a:pt x="1692030" y="1426161"/>
                </a:lnTo>
                <a:lnTo>
                  <a:pt x="1087711" y="1429477"/>
                </a:lnTo>
                <a:lnTo>
                  <a:pt x="1268491" y="1004527"/>
                </a:lnTo>
                <a:lnTo>
                  <a:pt x="923901" y="713644"/>
                </a:lnTo>
                <a:lnTo>
                  <a:pt x="993396" y="117467"/>
                </a:lnTo>
                <a:lnTo>
                  <a:pt x="1" y="257437"/>
                </a:lnTo>
                <a:lnTo>
                  <a:pt x="0" y="0"/>
                </a:lnTo>
                <a:close/>
              </a:path>
            </a:pathLst>
          </a:custGeom>
        </p:spPr>
      </p:pic>
    </p:spTree>
    <p:extLst>
      <p:ext uri="{BB962C8B-B14F-4D97-AF65-F5344CB8AC3E}">
        <p14:creationId xmlns:p14="http://schemas.microsoft.com/office/powerpoint/2010/main" val="888758092"/>
      </p:ext>
    </p:extLst>
  </p:cSld>
  <p:clrMapOvr>
    <a:masterClrMapping/>
  </p:clrMapOvr>
  <mc:AlternateContent xmlns:mc="http://schemas.openxmlformats.org/markup-compatibility/2006" xmlns:p14="http://schemas.microsoft.com/office/powerpoint/2010/main">
    <mc:Choice Requires="p14">
      <p:transition spd="slow" p14:dur="1500" advClick="0" advTm="0">
        <p14:window dir="ver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525" fill="hold"/>
                                        <p:tgtEl>
                                          <p:spTgt spid="15"/>
                                        </p:tgtEl>
                                      </p:cBhvr>
                                    </p:cmd>
                                  </p:childTnLst>
                                </p:cTn>
                              </p:par>
                              <p:par>
                                <p:cTn id="7" presetID="63" presetClass="path" presetSubtype="0" accel="50000" decel="50000" fill="hold" nodeType="withEffect">
                                  <p:stCondLst>
                                    <p:cond delay="0"/>
                                  </p:stCondLst>
                                  <p:childTnLst>
                                    <p:animMotion origin="layout" path="M 2.5E-6 -3.95062E-6 L -0.06832 -0.02376 " pathEditMode="relative" rAng="0" ptsTypes="AA">
                                      <p:cBhvr>
                                        <p:cTn id="8" dur="2000" fill="hold"/>
                                        <p:tgtEl>
                                          <p:spTgt spid="29"/>
                                        </p:tgtEl>
                                        <p:attrNameLst>
                                          <p:attrName>ppt_x</p:attrName>
                                          <p:attrName>ppt_y</p:attrName>
                                        </p:attrNameLst>
                                      </p:cBhvr>
                                      <p:rCtr x="-3420" y="-1188"/>
                                    </p:animMotion>
                                  </p:childTnLst>
                                </p:cTn>
                              </p:par>
                              <p:par>
                                <p:cTn id="9" presetID="32" presetClass="emph" presetSubtype="0" repeatCount="5000" fill="hold" nodeType="withEffect">
                                  <p:stCondLst>
                                    <p:cond delay="0"/>
                                  </p:stCondLst>
                                  <p:childTnLst>
                                    <p:animRot by="120000">
                                      <p:cBhvr>
                                        <p:cTn id="10" dur="40" fill="hold">
                                          <p:stCondLst>
                                            <p:cond delay="0"/>
                                          </p:stCondLst>
                                        </p:cTn>
                                        <p:tgtEl>
                                          <p:spTgt spid="29"/>
                                        </p:tgtEl>
                                        <p:attrNameLst>
                                          <p:attrName>r</p:attrName>
                                        </p:attrNameLst>
                                      </p:cBhvr>
                                    </p:animRot>
                                    <p:animRot by="-240000">
                                      <p:cBhvr>
                                        <p:cTn id="11" dur="80" fill="hold">
                                          <p:stCondLst>
                                            <p:cond delay="80"/>
                                          </p:stCondLst>
                                        </p:cTn>
                                        <p:tgtEl>
                                          <p:spTgt spid="29"/>
                                        </p:tgtEl>
                                        <p:attrNameLst>
                                          <p:attrName>r</p:attrName>
                                        </p:attrNameLst>
                                      </p:cBhvr>
                                    </p:animRot>
                                    <p:animRot by="240000">
                                      <p:cBhvr>
                                        <p:cTn id="12" dur="80" fill="hold">
                                          <p:stCondLst>
                                            <p:cond delay="160"/>
                                          </p:stCondLst>
                                        </p:cTn>
                                        <p:tgtEl>
                                          <p:spTgt spid="29"/>
                                        </p:tgtEl>
                                        <p:attrNameLst>
                                          <p:attrName>r</p:attrName>
                                        </p:attrNameLst>
                                      </p:cBhvr>
                                    </p:animRot>
                                    <p:animRot by="-240000">
                                      <p:cBhvr>
                                        <p:cTn id="13" dur="80" fill="hold">
                                          <p:stCondLst>
                                            <p:cond delay="240"/>
                                          </p:stCondLst>
                                        </p:cTn>
                                        <p:tgtEl>
                                          <p:spTgt spid="29"/>
                                        </p:tgtEl>
                                        <p:attrNameLst>
                                          <p:attrName>r</p:attrName>
                                        </p:attrNameLst>
                                      </p:cBhvr>
                                    </p:animRot>
                                    <p:animRot by="120000">
                                      <p:cBhvr>
                                        <p:cTn id="14" dur="80" fill="hold">
                                          <p:stCondLst>
                                            <p:cond delay="320"/>
                                          </p:stCondLst>
                                        </p:cTn>
                                        <p:tgtEl>
                                          <p:spTgt spid="29"/>
                                        </p:tgtEl>
                                        <p:attrNameLst>
                                          <p:attrName>r</p:attrName>
                                        </p:attrNameLst>
                                      </p:cBhvr>
                                    </p:animRot>
                                  </p:childTnLst>
                                </p:cTn>
                              </p:par>
                              <p:par>
                                <p:cTn id="15" presetID="63" presetClass="path" presetSubtype="0" accel="50000" decel="50000" fill="hold" nodeType="withEffect">
                                  <p:stCondLst>
                                    <p:cond delay="0"/>
                                  </p:stCondLst>
                                  <p:childTnLst>
                                    <p:animMotion origin="layout" path="M 3.05556E-6 1.7284E-6 L 0.04618 0.01034 " pathEditMode="relative" rAng="0" ptsTypes="AA">
                                      <p:cBhvr>
                                        <p:cTn id="16" dur="2000" fill="hold"/>
                                        <p:tgtEl>
                                          <p:spTgt spid="30"/>
                                        </p:tgtEl>
                                        <p:attrNameLst>
                                          <p:attrName>ppt_x</p:attrName>
                                          <p:attrName>ppt_y</p:attrName>
                                        </p:attrNameLst>
                                      </p:cBhvr>
                                      <p:rCtr x="2309" y="509"/>
                                    </p:animMotion>
                                  </p:childTnLst>
                                </p:cTn>
                              </p:par>
                              <p:par>
                                <p:cTn id="17" presetID="32" presetClass="emph" presetSubtype="0" repeatCount="5000" fill="hold" nodeType="withEffect">
                                  <p:stCondLst>
                                    <p:cond delay="0"/>
                                  </p:stCondLst>
                                  <p:childTnLst>
                                    <p:animRot by="120000">
                                      <p:cBhvr>
                                        <p:cTn id="18" dur="40" fill="hold">
                                          <p:stCondLst>
                                            <p:cond delay="0"/>
                                          </p:stCondLst>
                                        </p:cTn>
                                        <p:tgtEl>
                                          <p:spTgt spid="30"/>
                                        </p:tgtEl>
                                        <p:attrNameLst>
                                          <p:attrName>r</p:attrName>
                                        </p:attrNameLst>
                                      </p:cBhvr>
                                    </p:animRot>
                                    <p:animRot by="-240000">
                                      <p:cBhvr>
                                        <p:cTn id="19" dur="80" fill="hold">
                                          <p:stCondLst>
                                            <p:cond delay="80"/>
                                          </p:stCondLst>
                                        </p:cTn>
                                        <p:tgtEl>
                                          <p:spTgt spid="30"/>
                                        </p:tgtEl>
                                        <p:attrNameLst>
                                          <p:attrName>r</p:attrName>
                                        </p:attrNameLst>
                                      </p:cBhvr>
                                    </p:animRot>
                                    <p:animRot by="240000">
                                      <p:cBhvr>
                                        <p:cTn id="20" dur="80" fill="hold">
                                          <p:stCondLst>
                                            <p:cond delay="160"/>
                                          </p:stCondLst>
                                        </p:cTn>
                                        <p:tgtEl>
                                          <p:spTgt spid="30"/>
                                        </p:tgtEl>
                                        <p:attrNameLst>
                                          <p:attrName>r</p:attrName>
                                        </p:attrNameLst>
                                      </p:cBhvr>
                                    </p:animRot>
                                    <p:animRot by="-240000">
                                      <p:cBhvr>
                                        <p:cTn id="21" dur="80" fill="hold">
                                          <p:stCondLst>
                                            <p:cond delay="240"/>
                                          </p:stCondLst>
                                        </p:cTn>
                                        <p:tgtEl>
                                          <p:spTgt spid="30"/>
                                        </p:tgtEl>
                                        <p:attrNameLst>
                                          <p:attrName>r</p:attrName>
                                        </p:attrNameLst>
                                      </p:cBhvr>
                                    </p:animRot>
                                    <p:animRot by="120000">
                                      <p:cBhvr>
                                        <p:cTn id="22" dur="80" fill="hold">
                                          <p:stCondLst>
                                            <p:cond delay="320"/>
                                          </p:stCondLst>
                                        </p:cTn>
                                        <p:tgtEl>
                                          <p:spTgt spid="3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3" fill="hold" display="0">
                  <p:stCondLst>
                    <p:cond delay="indefinite"/>
                  </p:stCondLst>
                  <p:endCondLst>
                    <p:cond evt="onStopAudio" delay="0">
                      <p:tgtEl>
                        <p:sldTgt/>
                      </p:tgtEl>
                    </p:cond>
                  </p:endCondLst>
                </p:cTn>
                <p:tgtEl>
                  <p:spTgt spid="15"/>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87856" y="-245924"/>
            <a:ext cx="10778847" cy="10778847"/>
          </a:xfrm>
          <a:custGeom>
            <a:avLst/>
            <a:gdLst/>
            <a:ahLst/>
            <a:cxnLst/>
            <a:rect l="l" t="t" r="r" b="b"/>
            <a:pathLst>
              <a:path w="10778847" h="10778847">
                <a:moveTo>
                  <a:pt x="0" y="0"/>
                </a:moveTo>
                <a:lnTo>
                  <a:pt x="10778847" y="0"/>
                </a:lnTo>
                <a:lnTo>
                  <a:pt x="10778847" y="10778848"/>
                </a:lnTo>
                <a:lnTo>
                  <a:pt x="0" y="1077884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3" name="Freeform 3"/>
          <p:cNvSpPr/>
          <p:nvPr/>
        </p:nvSpPr>
        <p:spPr>
          <a:xfrm>
            <a:off x="9190991" y="-245924"/>
            <a:ext cx="10684865" cy="10778847"/>
          </a:xfrm>
          <a:custGeom>
            <a:avLst/>
            <a:gdLst/>
            <a:ahLst/>
            <a:cxnLst/>
            <a:rect l="l" t="t" r="r" b="b"/>
            <a:pathLst>
              <a:path w="10684865" h="10778847">
                <a:moveTo>
                  <a:pt x="0" y="0"/>
                </a:moveTo>
                <a:lnTo>
                  <a:pt x="10684865" y="0"/>
                </a:lnTo>
                <a:lnTo>
                  <a:pt x="10684865" y="10778848"/>
                </a:lnTo>
                <a:lnTo>
                  <a:pt x="0" y="10778848"/>
                </a:lnTo>
                <a:lnTo>
                  <a:pt x="0" y="0"/>
                </a:lnTo>
                <a:close/>
              </a:path>
            </a:pathLst>
          </a:custGeom>
          <a:blipFill>
            <a:blip r:embed="rId8">
              <a:extLst>
                <a:ext uri="{96DAC541-7B7A-43D3-8B79-37D633B846F1}">
                  <asvg:svgBlip xmlns:asvg="http://schemas.microsoft.com/office/drawing/2016/SVG/main" r:embed="rId9"/>
                </a:ext>
              </a:extLst>
            </a:blip>
            <a:stretch>
              <a:fillRect l="-879"/>
            </a:stretch>
          </a:blipFill>
        </p:spPr>
        <p:txBody>
          <a:bodyPr/>
          <a:lstStyle/>
          <a:p>
            <a:endParaRPr lang="en-US"/>
          </a:p>
        </p:txBody>
      </p:sp>
      <p:sp>
        <p:nvSpPr>
          <p:cNvPr id="4" name="Freeform 4"/>
          <p:cNvSpPr/>
          <p:nvPr/>
        </p:nvSpPr>
        <p:spPr>
          <a:xfrm>
            <a:off x="0" y="7239000"/>
            <a:ext cx="6096000" cy="6096000"/>
          </a:xfrm>
          <a:custGeom>
            <a:avLst/>
            <a:gdLst/>
            <a:ahLst/>
            <a:cxnLst/>
            <a:rect l="l" t="t" r="r" b="b"/>
            <a:pathLst>
              <a:path w="6096000" h="6096000">
                <a:moveTo>
                  <a:pt x="0" y="0"/>
                </a:moveTo>
                <a:lnTo>
                  <a:pt x="6096000" y="0"/>
                </a:lnTo>
                <a:lnTo>
                  <a:pt x="6096000" y="6096000"/>
                </a:lnTo>
                <a:lnTo>
                  <a:pt x="0" y="609600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5" name="Freeform 5"/>
          <p:cNvSpPr/>
          <p:nvPr/>
        </p:nvSpPr>
        <p:spPr>
          <a:xfrm>
            <a:off x="6142991" y="7239000"/>
            <a:ext cx="6096000" cy="6096000"/>
          </a:xfrm>
          <a:custGeom>
            <a:avLst/>
            <a:gdLst/>
            <a:ahLst/>
            <a:cxnLst/>
            <a:rect l="l" t="t" r="r" b="b"/>
            <a:pathLst>
              <a:path w="6096000" h="6096000">
                <a:moveTo>
                  <a:pt x="0" y="0"/>
                </a:moveTo>
                <a:lnTo>
                  <a:pt x="6096000" y="0"/>
                </a:lnTo>
                <a:lnTo>
                  <a:pt x="6096000" y="6096000"/>
                </a:lnTo>
                <a:lnTo>
                  <a:pt x="0" y="609600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6" name="Freeform 6"/>
          <p:cNvSpPr/>
          <p:nvPr/>
        </p:nvSpPr>
        <p:spPr>
          <a:xfrm>
            <a:off x="12285982" y="7239000"/>
            <a:ext cx="6096000" cy="6096000"/>
          </a:xfrm>
          <a:custGeom>
            <a:avLst/>
            <a:gdLst/>
            <a:ahLst/>
            <a:cxnLst/>
            <a:rect l="l" t="t" r="r" b="b"/>
            <a:pathLst>
              <a:path w="6096000" h="6096000">
                <a:moveTo>
                  <a:pt x="0" y="0"/>
                </a:moveTo>
                <a:lnTo>
                  <a:pt x="6096000" y="0"/>
                </a:lnTo>
                <a:lnTo>
                  <a:pt x="6096000" y="6096000"/>
                </a:lnTo>
                <a:lnTo>
                  <a:pt x="0" y="609600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7" name="TextBox 7"/>
          <p:cNvSpPr txBox="1"/>
          <p:nvPr/>
        </p:nvSpPr>
        <p:spPr>
          <a:xfrm>
            <a:off x="908335" y="2275676"/>
            <a:ext cx="8392679" cy="1151790"/>
          </a:xfrm>
          <a:prstGeom prst="rect">
            <a:avLst/>
          </a:prstGeom>
        </p:spPr>
        <p:txBody>
          <a:bodyPr lIns="0" tIns="0" rIns="0" bIns="0" rtlCol="0" anchor="t">
            <a:spAutoFit/>
          </a:bodyPr>
          <a:lstStyle/>
          <a:p>
            <a:pPr marL="0" lvl="0" indent="0" algn="ctr">
              <a:lnSpc>
                <a:spcPts val="10142"/>
              </a:lnSpc>
            </a:pPr>
            <a:r>
              <a:rPr lang="en-US" sz="6000" b="1" dirty="0">
                <a:solidFill>
                  <a:schemeClr val="accent2">
                    <a:lumMod val="75000"/>
                  </a:schemeClr>
                </a:solidFill>
                <a:latin typeface="Times New Roman" panose="02020603050405020304" pitchFamily="18" charset="0"/>
                <a:ea typeface="Retropix"/>
                <a:cs typeface="Times New Roman" panose="02020603050405020304" pitchFamily="18" charset="0"/>
                <a:sym typeface="Retropix"/>
              </a:rPr>
              <a:t>HÌNH GÌ CÓ 3 GÓC </a:t>
            </a:r>
            <a:r>
              <a:rPr lang="vi-VN" sz="6000" b="1" dirty="0">
                <a:solidFill>
                  <a:schemeClr val="accent2">
                    <a:lumMod val="75000"/>
                  </a:schemeClr>
                </a:solidFill>
                <a:latin typeface="Times New Roman" panose="02020603050405020304" pitchFamily="18" charset="0"/>
                <a:ea typeface="Retropix"/>
                <a:cs typeface="Times New Roman" panose="02020603050405020304" pitchFamily="18" charset="0"/>
                <a:sym typeface="Retropix"/>
              </a:rPr>
              <a:t>?</a:t>
            </a:r>
            <a:endParaRPr lang="en-US" sz="6000" b="1" dirty="0">
              <a:solidFill>
                <a:schemeClr val="accent2">
                  <a:lumMod val="75000"/>
                </a:schemeClr>
              </a:solidFill>
              <a:latin typeface="Times New Roman" panose="02020603050405020304" pitchFamily="18" charset="0"/>
              <a:ea typeface="Retropix"/>
              <a:cs typeface="Times New Roman" panose="02020603050405020304" pitchFamily="18" charset="0"/>
              <a:sym typeface="Retropix"/>
            </a:endParaRPr>
          </a:p>
        </p:txBody>
      </p:sp>
      <p:sp>
        <p:nvSpPr>
          <p:cNvPr id="8" name="TextBox 8"/>
          <p:cNvSpPr txBox="1"/>
          <p:nvPr/>
        </p:nvSpPr>
        <p:spPr>
          <a:xfrm>
            <a:off x="1064593" y="1484433"/>
            <a:ext cx="8390061" cy="546368"/>
          </a:xfrm>
          <a:prstGeom prst="rect">
            <a:avLst/>
          </a:prstGeom>
        </p:spPr>
        <p:txBody>
          <a:bodyPr lIns="0" tIns="0" rIns="0" bIns="0" rtlCol="0" anchor="t">
            <a:spAutoFit/>
          </a:bodyPr>
          <a:lstStyle/>
          <a:p>
            <a:pPr marL="0" lvl="0" indent="0" algn="ctr">
              <a:lnSpc>
                <a:spcPts val="4116"/>
              </a:lnSpc>
            </a:pPr>
            <a:r>
              <a:rPr lang="en-US" sz="4731" b="1">
                <a:solidFill>
                  <a:schemeClr val="accent4">
                    <a:lumMod val="75000"/>
                  </a:schemeClr>
                </a:solidFill>
                <a:latin typeface="#9Slide07 SVNA Love Of Thunder" panose="02040603050506020204" pitchFamily="18" charset="0"/>
                <a:ea typeface="Cosmic Octo Medium"/>
                <a:cs typeface="Cosmic Octo Medium"/>
                <a:sym typeface="Cosmic Octo Medium"/>
              </a:rPr>
              <a:t>CÂU HỎI</a:t>
            </a:r>
          </a:p>
        </p:txBody>
      </p:sp>
      <p:grpSp>
        <p:nvGrpSpPr>
          <p:cNvPr id="9" name="Group 9"/>
          <p:cNvGrpSpPr/>
          <p:nvPr/>
        </p:nvGrpSpPr>
        <p:grpSpPr>
          <a:xfrm>
            <a:off x="9908621" y="1074794"/>
            <a:ext cx="7130804" cy="8183506"/>
            <a:chOff x="0" y="0"/>
            <a:chExt cx="1937627" cy="2223673"/>
          </a:xfrm>
        </p:grpSpPr>
        <p:sp>
          <p:nvSpPr>
            <p:cNvPr id="10" name="Freeform 10"/>
            <p:cNvSpPr/>
            <p:nvPr/>
          </p:nvSpPr>
          <p:spPr>
            <a:xfrm>
              <a:off x="0" y="0"/>
              <a:ext cx="1937626" cy="2223673"/>
            </a:xfrm>
            <a:custGeom>
              <a:avLst/>
              <a:gdLst/>
              <a:ahLst/>
              <a:cxnLst/>
              <a:rect l="l" t="t" r="r" b="b"/>
              <a:pathLst>
                <a:path w="1937626" h="2223673">
                  <a:moveTo>
                    <a:pt x="108570" y="0"/>
                  </a:moveTo>
                  <a:lnTo>
                    <a:pt x="1829056" y="0"/>
                  </a:lnTo>
                  <a:cubicBezTo>
                    <a:pt x="1889018" y="0"/>
                    <a:pt x="1937626" y="48608"/>
                    <a:pt x="1937626" y="108570"/>
                  </a:cubicBezTo>
                  <a:lnTo>
                    <a:pt x="1937626" y="2115103"/>
                  </a:lnTo>
                  <a:cubicBezTo>
                    <a:pt x="1937626" y="2143898"/>
                    <a:pt x="1926188" y="2171513"/>
                    <a:pt x="1905827" y="2191874"/>
                  </a:cubicBezTo>
                  <a:cubicBezTo>
                    <a:pt x="1885466" y="2212235"/>
                    <a:pt x="1857851" y="2223673"/>
                    <a:pt x="1829056" y="2223673"/>
                  </a:cubicBezTo>
                  <a:lnTo>
                    <a:pt x="108570" y="2223673"/>
                  </a:lnTo>
                  <a:cubicBezTo>
                    <a:pt x="48608" y="2223673"/>
                    <a:pt x="0" y="2175065"/>
                    <a:pt x="0" y="2115103"/>
                  </a:cubicBezTo>
                  <a:lnTo>
                    <a:pt x="0" y="108570"/>
                  </a:lnTo>
                  <a:cubicBezTo>
                    <a:pt x="0" y="48608"/>
                    <a:pt x="48608" y="0"/>
                    <a:pt x="108570" y="0"/>
                  </a:cubicBezTo>
                  <a:close/>
                </a:path>
              </a:pathLst>
            </a:custGeom>
            <a:solidFill>
              <a:srgbClr val="75D6D0"/>
            </a:solidFill>
          </p:spPr>
        </p:sp>
        <p:sp>
          <p:nvSpPr>
            <p:cNvPr id="11" name="TextBox 11"/>
            <p:cNvSpPr txBox="1"/>
            <p:nvPr/>
          </p:nvSpPr>
          <p:spPr>
            <a:xfrm>
              <a:off x="0" y="-38100"/>
              <a:ext cx="1937627" cy="2261773"/>
            </a:xfrm>
            <a:prstGeom prst="rect">
              <a:avLst/>
            </a:prstGeom>
          </p:spPr>
          <p:txBody>
            <a:bodyPr lIns="50800" tIns="50800" rIns="50800" bIns="50800" rtlCol="0" anchor="ctr"/>
            <a:lstStyle/>
            <a:p>
              <a:pPr algn="ctr">
                <a:lnSpc>
                  <a:spcPts val="2659"/>
                </a:lnSpc>
              </a:pPr>
              <a:endParaRPr/>
            </a:p>
          </p:txBody>
        </p:sp>
      </p:grpSp>
      <p:sp>
        <p:nvSpPr>
          <p:cNvPr id="15" name="TextBox 15"/>
          <p:cNvSpPr txBox="1"/>
          <p:nvPr/>
        </p:nvSpPr>
        <p:spPr>
          <a:xfrm>
            <a:off x="12725025" y="1245738"/>
            <a:ext cx="1497996" cy="877105"/>
          </a:xfrm>
          <a:prstGeom prst="rect">
            <a:avLst/>
          </a:prstGeom>
        </p:spPr>
        <p:txBody>
          <a:bodyPr lIns="0" tIns="0" rIns="0" bIns="0" rtlCol="0" anchor="t">
            <a:spAutoFit/>
          </a:bodyPr>
          <a:lstStyle/>
          <a:p>
            <a:pPr algn="ctr">
              <a:lnSpc>
                <a:spcPts val="5166"/>
              </a:lnSpc>
            </a:pPr>
            <a:r>
              <a:rPr lang="en-US" sz="10333" spc="-878">
                <a:solidFill>
                  <a:srgbClr val="FFFFFF"/>
                </a:solidFill>
                <a:latin typeface="Canva Sans"/>
                <a:ea typeface="Canva Sans"/>
                <a:cs typeface="Canva Sans"/>
                <a:sym typeface="Canva Sans"/>
              </a:rPr>
              <a:t>..</a:t>
            </a:r>
          </a:p>
        </p:txBody>
      </p:sp>
      <p:sp>
        <p:nvSpPr>
          <p:cNvPr id="16" name="TextBox 16"/>
          <p:cNvSpPr txBox="1"/>
          <p:nvPr/>
        </p:nvSpPr>
        <p:spPr>
          <a:xfrm>
            <a:off x="12725025" y="1003901"/>
            <a:ext cx="1497996" cy="877105"/>
          </a:xfrm>
          <a:prstGeom prst="rect">
            <a:avLst/>
          </a:prstGeom>
        </p:spPr>
        <p:txBody>
          <a:bodyPr lIns="0" tIns="0" rIns="0" bIns="0" rtlCol="0" anchor="t">
            <a:spAutoFit/>
          </a:bodyPr>
          <a:lstStyle/>
          <a:p>
            <a:pPr algn="ctr">
              <a:lnSpc>
                <a:spcPts val="5166"/>
              </a:lnSpc>
            </a:pPr>
            <a:r>
              <a:rPr lang="en-US" sz="10333" spc="-878">
                <a:solidFill>
                  <a:srgbClr val="FFFFFF"/>
                </a:solidFill>
                <a:latin typeface="Canva Sans"/>
                <a:ea typeface="Canva Sans"/>
                <a:cs typeface="Canva Sans"/>
                <a:sym typeface="Canva Sans"/>
              </a:rPr>
              <a:t>...</a:t>
            </a:r>
          </a:p>
        </p:txBody>
      </p:sp>
      <p:sp>
        <p:nvSpPr>
          <p:cNvPr id="17" name="Freeform 17"/>
          <p:cNvSpPr/>
          <p:nvPr/>
        </p:nvSpPr>
        <p:spPr>
          <a:xfrm>
            <a:off x="10581022" y="7422750"/>
            <a:ext cx="1293156" cy="1293156"/>
          </a:xfrm>
          <a:custGeom>
            <a:avLst/>
            <a:gdLst/>
            <a:ahLst/>
            <a:cxnLst/>
            <a:rect l="l" t="t" r="r" b="b"/>
            <a:pathLst>
              <a:path w="1293156" h="1293156">
                <a:moveTo>
                  <a:pt x="0" y="0"/>
                </a:moveTo>
                <a:lnTo>
                  <a:pt x="1293156" y="0"/>
                </a:lnTo>
                <a:lnTo>
                  <a:pt x="1293156" y="1293156"/>
                </a:lnTo>
                <a:lnTo>
                  <a:pt x="0" y="1293156"/>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18" name="Freeform 18"/>
          <p:cNvSpPr/>
          <p:nvPr/>
        </p:nvSpPr>
        <p:spPr>
          <a:xfrm>
            <a:off x="15622294" y="7533358"/>
            <a:ext cx="744730" cy="1071940"/>
          </a:xfrm>
          <a:custGeom>
            <a:avLst/>
            <a:gdLst/>
            <a:ahLst/>
            <a:cxnLst/>
            <a:rect l="l" t="t" r="r" b="b"/>
            <a:pathLst>
              <a:path w="744730" h="1071940">
                <a:moveTo>
                  <a:pt x="0" y="0"/>
                </a:moveTo>
                <a:lnTo>
                  <a:pt x="744730" y="0"/>
                </a:lnTo>
                <a:lnTo>
                  <a:pt x="744730" y="1071940"/>
                </a:lnTo>
                <a:lnTo>
                  <a:pt x="0" y="1071940"/>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26" name="Freeform 26"/>
          <p:cNvSpPr/>
          <p:nvPr/>
        </p:nvSpPr>
        <p:spPr>
          <a:xfrm>
            <a:off x="-723667" y="308522"/>
            <a:ext cx="2170425" cy="1006288"/>
          </a:xfrm>
          <a:custGeom>
            <a:avLst/>
            <a:gdLst/>
            <a:ahLst/>
            <a:cxnLst/>
            <a:rect l="l" t="t" r="r" b="b"/>
            <a:pathLst>
              <a:path w="2170425" h="1006288">
                <a:moveTo>
                  <a:pt x="0" y="0"/>
                </a:moveTo>
                <a:lnTo>
                  <a:pt x="2170425" y="0"/>
                </a:lnTo>
                <a:lnTo>
                  <a:pt x="2170425" y="1006288"/>
                </a:lnTo>
                <a:lnTo>
                  <a:pt x="0" y="1006288"/>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US"/>
          </a:p>
        </p:txBody>
      </p:sp>
      <p:cxnSp>
        <p:nvCxnSpPr>
          <p:cNvPr id="28" name="Straight Connector 27">
            <a:extLst>
              <a:ext uri="{FF2B5EF4-FFF2-40B4-BE49-F238E27FC236}">
                <a16:creationId xmlns:a16="http://schemas.microsoft.com/office/drawing/2014/main" id="{CED95BA3-AC24-4733-AE70-D8082586BD33}"/>
              </a:ext>
            </a:extLst>
          </p:cNvPr>
          <p:cNvCxnSpPr/>
          <p:nvPr/>
        </p:nvCxnSpPr>
        <p:spPr>
          <a:xfrm>
            <a:off x="3826140" y="1982628"/>
            <a:ext cx="2899200" cy="0"/>
          </a:xfrm>
          <a:prstGeom prst="line">
            <a:avLst/>
          </a:prstGeom>
          <a:ln w="38100">
            <a:solidFill>
              <a:srgbClr val="FFE373"/>
            </a:solidFill>
          </a:ln>
        </p:spPr>
        <p:style>
          <a:lnRef idx="1">
            <a:schemeClr val="accent1"/>
          </a:lnRef>
          <a:fillRef idx="0">
            <a:schemeClr val="accent1"/>
          </a:fillRef>
          <a:effectRef idx="0">
            <a:schemeClr val="accent1"/>
          </a:effectRef>
          <a:fontRef idx="minor">
            <a:schemeClr val="tx1"/>
          </a:fontRef>
        </p:style>
      </p:cxnSp>
      <p:sp>
        <p:nvSpPr>
          <p:cNvPr id="66" name="TextBox 21">
            <a:extLst>
              <a:ext uri="{FF2B5EF4-FFF2-40B4-BE49-F238E27FC236}">
                <a16:creationId xmlns:a16="http://schemas.microsoft.com/office/drawing/2014/main" id="{6BB315F5-AC91-414E-AC67-728ED33F44BE}"/>
              </a:ext>
            </a:extLst>
          </p:cNvPr>
          <p:cNvSpPr txBox="1"/>
          <p:nvPr/>
        </p:nvSpPr>
        <p:spPr>
          <a:xfrm>
            <a:off x="12143576" y="5760468"/>
            <a:ext cx="2599934" cy="391517"/>
          </a:xfrm>
          <a:prstGeom prst="rect">
            <a:avLst/>
          </a:prstGeom>
        </p:spPr>
        <p:txBody>
          <a:bodyPr lIns="0" tIns="0" rIns="0" bIns="0" rtlCol="0" anchor="t">
            <a:spAutoFit/>
          </a:bodyPr>
          <a:lstStyle/>
          <a:p>
            <a:pPr marL="0" lvl="0" indent="0" algn="ctr">
              <a:lnSpc>
                <a:spcPts val="3046"/>
              </a:lnSpc>
            </a:pPr>
            <a:endParaRPr lang="en-US" sz="3501" dirty="0">
              <a:solidFill>
                <a:schemeClr val="accent4">
                  <a:lumMod val="60000"/>
                  <a:lumOff val="40000"/>
                </a:schemeClr>
              </a:solidFill>
              <a:latin typeface="#9Slide07 SVNHogfish" panose="02000503000000020004" pitchFamily="2" charset="0"/>
              <a:ea typeface="Retropix"/>
              <a:cs typeface="Retropix"/>
              <a:sym typeface="Retropix"/>
            </a:endParaRPr>
          </a:p>
        </p:txBody>
      </p:sp>
      <p:pic>
        <p:nvPicPr>
          <p:cNvPr id="19" name="1012-copy(3)">
            <a:hlinkClick r:id="" action="ppaction://media"/>
            <a:extLst>
              <a:ext uri="{FF2B5EF4-FFF2-40B4-BE49-F238E27FC236}">
                <a16:creationId xmlns:a16="http://schemas.microsoft.com/office/drawing/2014/main" id="{F575DB7C-F113-4E47-9EAB-3D68AF3B5812}"/>
              </a:ext>
            </a:extLst>
          </p:cNvPr>
          <p:cNvPicPr>
            <a:picLocks noChangeAspect="1"/>
          </p:cNvPicPr>
          <p:nvPr>
            <a:audioFile r:link="rId1"/>
            <p:extLst>
              <p:ext uri="{DAA4B4D4-6D71-4841-9C94-3DE7FCFB9230}">
                <p14:media xmlns:p14="http://schemas.microsoft.com/office/powerpoint/2010/main" r:embed="rId2">
                  <p14:trim st="15150" end="19268.5"/>
                </p14:media>
              </p:ext>
            </p:extLst>
          </p:nvPr>
        </p:nvPicPr>
        <p:blipFill>
          <a:blip r:embed="rId18"/>
          <a:stretch>
            <a:fillRect/>
          </a:stretch>
        </p:blipFill>
        <p:spPr>
          <a:xfrm>
            <a:off x="-46794" y="-2888462"/>
            <a:ext cx="487363" cy="487363"/>
          </a:xfrm>
          <a:prstGeom prst="rect">
            <a:avLst/>
          </a:prstGeom>
        </p:spPr>
      </p:pic>
      <p:pic>
        <p:nvPicPr>
          <p:cNvPr id="20" name="1012-copy(1) (mp3cut.net)">
            <a:hlinkClick r:id="" action="ppaction://media"/>
            <a:extLst>
              <a:ext uri="{FF2B5EF4-FFF2-40B4-BE49-F238E27FC236}">
                <a16:creationId xmlns:a16="http://schemas.microsoft.com/office/drawing/2014/main" id="{5BE3B5BC-C99B-43DF-9D4E-4B0A5C2EDC1F}"/>
              </a:ext>
            </a:extLst>
          </p:cNvPr>
          <p:cNvPicPr>
            <a:picLocks noChangeAspect="1"/>
          </p:cNvPicPr>
          <p:nvPr>
            <a:audioFile r:link="rId4"/>
            <p:extLst>
              <p:ext uri="{DAA4B4D4-6D71-4841-9C94-3DE7FCFB9230}">
                <p14:media xmlns:p14="http://schemas.microsoft.com/office/powerpoint/2010/main" r:embed="rId3"/>
              </p:ext>
            </p:extLst>
          </p:nvPr>
        </p:nvPicPr>
        <p:blipFill>
          <a:blip r:embed="rId18"/>
          <a:stretch>
            <a:fillRect/>
          </a:stretch>
        </p:blipFill>
        <p:spPr>
          <a:xfrm>
            <a:off x="13230339" y="-4152900"/>
            <a:ext cx="487363" cy="487363"/>
          </a:xfrm>
          <a:prstGeom prst="rect">
            <a:avLst/>
          </a:prstGeom>
        </p:spPr>
      </p:pic>
      <p:pic>
        <p:nvPicPr>
          <p:cNvPr id="43" name="1012-copy(1) (mp3cut.net)">
            <a:hlinkClick r:id="" action="ppaction://media"/>
            <a:extLst>
              <a:ext uri="{FF2B5EF4-FFF2-40B4-BE49-F238E27FC236}">
                <a16:creationId xmlns:a16="http://schemas.microsoft.com/office/drawing/2014/main" id="{8921E9AD-FF18-4FF5-A78E-79D0382CA1E6}"/>
              </a:ext>
            </a:extLst>
          </p:cNvPr>
          <p:cNvPicPr>
            <a:picLocks noChangeAspect="1"/>
          </p:cNvPicPr>
          <p:nvPr>
            <a:audioFile r:link="rId4"/>
            <p:extLst>
              <p:ext uri="{DAA4B4D4-6D71-4841-9C94-3DE7FCFB9230}">
                <p14:media xmlns:p14="http://schemas.microsoft.com/office/powerpoint/2010/main" r:embed="rId3"/>
              </p:ext>
            </p:extLst>
          </p:nvPr>
        </p:nvPicPr>
        <p:blipFill>
          <a:blip r:embed="rId18"/>
          <a:stretch>
            <a:fillRect/>
          </a:stretch>
        </p:blipFill>
        <p:spPr>
          <a:xfrm>
            <a:off x="13382739" y="-4000500"/>
            <a:ext cx="487363" cy="487363"/>
          </a:xfrm>
          <a:prstGeom prst="rect">
            <a:avLst/>
          </a:prstGeom>
        </p:spPr>
      </p:pic>
      <p:pic>
        <p:nvPicPr>
          <p:cNvPr id="24" name="1012-copy(1) (mp3cut.net) (1)">
            <a:hlinkClick r:id="" action="ppaction://media"/>
            <a:extLst>
              <a:ext uri="{FF2B5EF4-FFF2-40B4-BE49-F238E27FC236}">
                <a16:creationId xmlns:a16="http://schemas.microsoft.com/office/drawing/2014/main" id="{613C889C-7EE6-4955-8610-3332EEE732D5}"/>
              </a:ext>
            </a:extLst>
          </p:cNvPr>
          <p:cNvPicPr>
            <a:picLocks noChangeAspect="1"/>
          </p:cNvPicPr>
          <p:nvPr>
            <a:audioFile r:link="rId6"/>
            <p:extLst>
              <p:ext uri="{DAA4B4D4-6D71-4841-9C94-3DE7FCFB9230}">
                <p14:media xmlns:p14="http://schemas.microsoft.com/office/powerpoint/2010/main" r:embed="rId5"/>
              </p:ext>
            </p:extLst>
          </p:nvPr>
        </p:nvPicPr>
        <p:blipFill>
          <a:blip r:embed="rId18"/>
          <a:stretch>
            <a:fillRect/>
          </a:stretch>
        </p:blipFill>
        <p:spPr>
          <a:xfrm flipV="1">
            <a:off x="7772400" y="-3114148"/>
            <a:ext cx="713049" cy="713049"/>
          </a:xfrm>
          <a:prstGeom prst="rect">
            <a:avLst/>
          </a:prstGeom>
        </p:spPr>
      </p:pic>
      <p:sp>
        <p:nvSpPr>
          <p:cNvPr id="27" name="Arrow: Pentagon 26">
            <a:hlinkClick r:id="rId19" action="ppaction://hlinksldjump"/>
            <a:extLst>
              <a:ext uri="{FF2B5EF4-FFF2-40B4-BE49-F238E27FC236}">
                <a16:creationId xmlns:a16="http://schemas.microsoft.com/office/drawing/2014/main" id="{1C94E3C5-8765-4542-A529-A37F5D81644B}"/>
              </a:ext>
            </a:extLst>
          </p:cNvPr>
          <p:cNvSpPr/>
          <p:nvPr/>
        </p:nvSpPr>
        <p:spPr>
          <a:xfrm>
            <a:off x="15697681" y="7645597"/>
            <a:ext cx="593956" cy="847462"/>
          </a:xfrm>
          <a:prstGeom prst="homePlate">
            <a:avLst>
              <a:gd name="adj" fmla="val 96294"/>
            </a:avLst>
          </a:prstGeom>
          <a:solidFill>
            <a:srgbClr val="75D6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04F3A67E-3D53-1A53-CC8F-092CA040E479}"/>
              </a:ext>
            </a:extLst>
          </p:cNvPr>
          <p:cNvSpPr/>
          <p:nvPr/>
        </p:nvSpPr>
        <p:spPr>
          <a:xfrm>
            <a:off x="11043467" y="3805005"/>
            <a:ext cx="4861104" cy="194938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err="1">
                <a:solidFill>
                  <a:srgbClr val="FF0000"/>
                </a:solidFill>
                <a:latin typeface="Times New Roman" panose="02020603050405020304" pitchFamily="18" charset="0"/>
                <a:cs typeface="Times New Roman" panose="02020603050405020304" pitchFamily="18" charset="0"/>
              </a:rPr>
              <a:t>Đèn</a:t>
            </a:r>
            <a:r>
              <a:rPr lang="en-US" sz="6000" dirty="0">
                <a:solidFill>
                  <a:srgbClr val="FF0000"/>
                </a:solidFill>
                <a:latin typeface="Times New Roman" panose="02020603050405020304" pitchFamily="18" charset="0"/>
                <a:cs typeface="Times New Roman" panose="02020603050405020304" pitchFamily="18" charset="0"/>
              </a:rPr>
              <a:t> </a:t>
            </a:r>
            <a:r>
              <a:rPr lang="en-US" sz="6000" dirty="0" err="1">
                <a:solidFill>
                  <a:srgbClr val="FF0000"/>
                </a:solidFill>
                <a:latin typeface="Times New Roman" panose="02020603050405020304" pitchFamily="18" charset="0"/>
                <a:cs typeface="Times New Roman" panose="02020603050405020304" pitchFamily="18" charset="0"/>
              </a:rPr>
              <a:t>xanh</a:t>
            </a:r>
            <a:r>
              <a:rPr lang="en-US" sz="6000" dirty="0">
                <a:solidFill>
                  <a:srgbClr val="FF0000"/>
                </a:solidFill>
                <a:latin typeface="Times New Roman" panose="02020603050405020304" pitchFamily="18" charset="0"/>
                <a:cs typeface="Times New Roman" panose="02020603050405020304" pitchFamily="18" charset="0"/>
              </a:rPr>
              <a:t> </a:t>
            </a:r>
            <a:r>
              <a:rPr lang="en-US" sz="6000" dirty="0" err="1">
                <a:solidFill>
                  <a:srgbClr val="FF0000"/>
                </a:solidFill>
                <a:latin typeface="Times New Roman" panose="02020603050405020304" pitchFamily="18" charset="0"/>
                <a:cs typeface="Times New Roman" panose="02020603050405020304" pitchFamily="18" charset="0"/>
              </a:rPr>
              <a:t>được</a:t>
            </a:r>
            <a:r>
              <a:rPr lang="en-US" sz="6000" dirty="0">
                <a:solidFill>
                  <a:srgbClr val="FF0000"/>
                </a:solidFill>
                <a:latin typeface="Times New Roman" panose="02020603050405020304" pitchFamily="18" charset="0"/>
                <a:cs typeface="Times New Roman" panose="02020603050405020304" pitchFamily="18" charset="0"/>
              </a:rPr>
              <a:t> </a:t>
            </a:r>
            <a:r>
              <a:rPr lang="en-US" sz="6000" dirty="0" err="1">
                <a:solidFill>
                  <a:srgbClr val="FF0000"/>
                </a:solidFill>
                <a:latin typeface="Times New Roman" panose="02020603050405020304" pitchFamily="18" charset="0"/>
                <a:cs typeface="Times New Roman" panose="02020603050405020304" pitchFamily="18" charset="0"/>
              </a:rPr>
              <a:t>đi</a:t>
            </a:r>
            <a:endParaRPr lang="en-US" sz="6000" dirty="0">
              <a:solidFill>
                <a:srgbClr val="FF0000"/>
              </a:solidFill>
              <a:latin typeface="Times New Roman" panose="02020603050405020304" pitchFamily="18" charset="0"/>
              <a:cs typeface="Times New Roman" panose="02020603050405020304" pitchFamily="18" charset="0"/>
            </a:endParaRPr>
          </a:p>
        </p:txBody>
      </p:sp>
      <p:sp>
        <p:nvSpPr>
          <p:cNvPr id="25" name="Freeform 25"/>
          <p:cNvSpPr/>
          <p:nvPr/>
        </p:nvSpPr>
        <p:spPr>
          <a:xfrm>
            <a:off x="9144000" y="5315549"/>
            <a:ext cx="1779500" cy="1730968"/>
          </a:xfrm>
          <a:custGeom>
            <a:avLst/>
            <a:gdLst/>
            <a:ahLst/>
            <a:cxnLst/>
            <a:rect l="l" t="t" r="r" b="b"/>
            <a:pathLst>
              <a:path w="1779500" h="1730968">
                <a:moveTo>
                  <a:pt x="0" y="0"/>
                </a:moveTo>
                <a:lnTo>
                  <a:pt x="1779500" y="0"/>
                </a:lnTo>
                <a:lnTo>
                  <a:pt x="1779500" y="1730969"/>
                </a:lnTo>
                <a:lnTo>
                  <a:pt x="0" y="1730969"/>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sp>
      <p:sp>
        <p:nvSpPr>
          <p:cNvPr id="23" name="Freeform 23"/>
          <p:cNvSpPr/>
          <p:nvPr/>
        </p:nvSpPr>
        <p:spPr>
          <a:xfrm>
            <a:off x="15685710" y="520974"/>
            <a:ext cx="3327295" cy="2720064"/>
          </a:xfrm>
          <a:custGeom>
            <a:avLst/>
            <a:gdLst/>
            <a:ahLst/>
            <a:cxnLst/>
            <a:rect l="l" t="t" r="r" b="b"/>
            <a:pathLst>
              <a:path w="3327295" h="2720064">
                <a:moveTo>
                  <a:pt x="0" y="0"/>
                </a:moveTo>
                <a:lnTo>
                  <a:pt x="3327295" y="0"/>
                </a:lnTo>
                <a:lnTo>
                  <a:pt x="3327295" y="2720064"/>
                </a:lnTo>
                <a:lnTo>
                  <a:pt x="0" y="2720064"/>
                </a:lnTo>
                <a:lnTo>
                  <a:pt x="0" y="0"/>
                </a:lnTo>
                <a:close/>
              </a:path>
            </a:pathLst>
          </a:custGeom>
          <a:blipFill>
            <a:blip r:embed="rId22"/>
            <a:stretch>
              <a:fillRect/>
            </a:stretch>
          </a:blipFill>
        </p:spPr>
        <p:txBody>
          <a:bodyPr/>
          <a:lstStyle/>
          <a:p>
            <a:endParaRPr lang="en-US"/>
          </a:p>
        </p:txBody>
      </p:sp>
      <p:pic>
        <p:nvPicPr>
          <p:cNvPr id="3074" name="Picture 2">
            <a:extLst>
              <a:ext uri="{FF2B5EF4-FFF2-40B4-BE49-F238E27FC236}">
                <a16:creationId xmlns:a16="http://schemas.microsoft.com/office/drawing/2014/main" id="{05BAF14F-68A2-40AB-ACAB-8BC723F1229C}"/>
              </a:ext>
            </a:extLst>
          </p:cNvPr>
          <p:cNvPicPr>
            <a:picLocks noChangeAspect="1" noChangeArrowheads="1"/>
          </p:cNvPicPr>
          <p:nvPr/>
        </p:nvPicPr>
        <p:blipFill rotWithShape="1">
          <a:blip r:embed="rId23">
            <a:extLst>
              <a:ext uri="{28A0092B-C50C-407E-A947-70E740481C1C}">
                <a14:useLocalDpi xmlns:a14="http://schemas.microsoft.com/office/drawing/2010/main" val="0"/>
              </a:ext>
            </a:extLst>
          </a:blip>
          <a:srcRect r="50967" b="48935"/>
          <a:stretch/>
        </p:blipFill>
        <p:spPr bwMode="auto">
          <a:xfrm>
            <a:off x="10774946" y="3061509"/>
            <a:ext cx="6052785" cy="4397808"/>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2"/>
          <p:cNvGrpSpPr/>
          <p:nvPr/>
        </p:nvGrpSpPr>
        <p:grpSpPr>
          <a:xfrm>
            <a:off x="10882690" y="2484840"/>
            <a:ext cx="5786003" cy="5011497"/>
            <a:chOff x="0" y="-38100"/>
            <a:chExt cx="1572209" cy="1361755"/>
          </a:xfrm>
        </p:grpSpPr>
        <p:sp>
          <p:nvSpPr>
            <p:cNvPr id="13" name="Freeform 13"/>
            <p:cNvSpPr/>
            <p:nvPr/>
          </p:nvSpPr>
          <p:spPr>
            <a:xfrm>
              <a:off x="0" y="0"/>
              <a:ext cx="1572209" cy="1323655"/>
            </a:xfrm>
            <a:custGeom>
              <a:avLst/>
              <a:gdLst/>
              <a:ahLst/>
              <a:cxnLst/>
              <a:rect l="l" t="t" r="r" b="b"/>
              <a:pathLst>
                <a:path w="1572209" h="1323655">
                  <a:moveTo>
                    <a:pt x="133804" y="0"/>
                  </a:moveTo>
                  <a:lnTo>
                    <a:pt x="1438405" y="0"/>
                  </a:lnTo>
                  <a:cubicBezTo>
                    <a:pt x="1473892" y="0"/>
                    <a:pt x="1507925" y="14097"/>
                    <a:pt x="1533019" y="39190"/>
                  </a:cubicBezTo>
                  <a:cubicBezTo>
                    <a:pt x="1558112" y="64284"/>
                    <a:pt x="1572209" y="98317"/>
                    <a:pt x="1572209" y="133804"/>
                  </a:cubicBezTo>
                  <a:lnTo>
                    <a:pt x="1572209" y="1189851"/>
                  </a:lnTo>
                  <a:cubicBezTo>
                    <a:pt x="1572209" y="1225338"/>
                    <a:pt x="1558112" y="1259372"/>
                    <a:pt x="1533019" y="1284465"/>
                  </a:cubicBezTo>
                  <a:cubicBezTo>
                    <a:pt x="1507925" y="1309558"/>
                    <a:pt x="1473892" y="1323655"/>
                    <a:pt x="1438405" y="1323655"/>
                  </a:cubicBezTo>
                  <a:lnTo>
                    <a:pt x="133804" y="1323655"/>
                  </a:lnTo>
                  <a:cubicBezTo>
                    <a:pt x="98317" y="1323655"/>
                    <a:pt x="64284" y="1309558"/>
                    <a:pt x="39190" y="1284465"/>
                  </a:cubicBezTo>
                  <a:cubicBezTo>
                    <a:pt x="14097" y="1259372"/>
                    <a:pt x="0" y="1225338"/>
                    <a:pt x="0" y="1189851"/>
                  </a:cubicBezTo>
                  <a:lnTo>
                    <a:pt x="0" y="133804"/>
                  </a:lnTo>
                  <a:cubicBezTo>
                    <a:pt x="0" y="98317"/>
                    <a:pt x="14097" y="64284"/>
                    <a:pt x="39190" y="39190"/>
                  </a:cubicBezTo>
                  <a:cubicBezTo>
                    <a:pt x="64284" y="14097"/>
                    <a:pt x="98317" y="0"/>
                    <a:pt x="133804" y="0"/>
                  </a:cubicBezTo>
                  <a:close/>
                </a:path>
              </a:pathLst>
            </a:custGeom>
            <a:solidFill>
              <a:srgbClr val="FFFFFF"/>
            </a:solidFill>
          </p:spPr>
        </p:sp>
        <p:sp>
          <p:nvSpPr>
            <p:cNvPr id="14" name="TextBox 14"/>
            <p:cNvSpPr txBox="1"/>
            <p:nvPr/>
          </p:nvSpPr>
          <p:spPr>
            <a:xfrm>
              <a:off x="0" y="-38100"/>
              <a:ext cx="1572209" cy="1361755"/>
            </a:xfrm>
            <a:prstGeom prst="rect">
              <a:avLst/>
            </a:prstGeom>
          </p:spPr>
          <p:txBody>
            <a:bodyPr lIns="50800" tIns="50800" rIns="50800" bIns="50800" rtlCol="0" anchor="ctr"/>
            <a:lstStyle/>
            <a:p>
              <a:pPr algn="ctr">
                <a:lnSpc>
                  <a:spcPts val="2659"/>
                </a:lnSpc>
              </a:pPr>
              <a:endParaRPr dirty="0"/>
            </a:p>
          </p:txBody>
        </p:sp>
      </p:grpSp>
    </p:spTree>
    <p:extLst>
      <p:ext uri="{BB962C8B-B14F-4D97-AF65-F5344CB8AC3E}">
        <p14:creationId xmlns:p14="http://schemas.microsoft.com/office/powerpoint/2010/main" val="1575421057"/>
      </p:ext>
    </p:extLst>
  </p:cSld>
  <p:clrMapOvr>
    <a:masterClrMapping/>
  </p:clrMapOvr>
  <mc:AlternateContent xmlns:mc="http://schemas.openxmlformats.org/markup-compatibility/2006" xmlns:p14="http://schemas.microsoft.com/office/powerpoint/2010/main">
    <mc:Choice Requires="p14">
      <p:transition spd="slow" advClick="0">
        <p14:flash/>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4948" fill="hold"/>
                                        <p:tgtEl>
                                          <p:spTgt spid="19"/>
                                        </p:tgtEl>
                                      </p:cBhvr>
                                    </p:cmd>
                                  </p:childTnLst>
                                </p:cTn>
                              </p:par>
                              <p:par>
                                <p:cTn id="7" presetID="1" presetClass="entr" presetSubtype="0" fill="hold" grpId="0" nodeType="withEffect">
                                  <p:stCondLst>
                                    <p:cond delay="0"/>
                                  </p:stCondLst>
                                  <p:iterate type="lt">
                                    <p:tmAbs val="100"/>
                                  </p:iterate>
                                  <p:childTnLst>
                                    <p:set>
                                      <p:cBhvr>
                                        <p:cTn id="8" dur="1" fill="hold">
                                          <p:stCondLst>
                                            <p:cond delay="0"/>
                                          </p:stCondLst>
                                        </p:cTn>
                                        <p:tgtEl>
                                          <p:spTgt spid="7"/>
                                        </p:tgtEl>
                                        <p:attrNameLst>
                                          <p:attrName>style.visibility</p:attrName>
                                        </p:attrNameLst>
                                      </p:cBhvr>
                                      <p:to>
                                        <p:strVal val="visible"/>
                                      </p:to>
                                    </p:set>
                                  </p:childTnLst>
                                </p:cTn>
                              </p:par>
                              <p:par>
                                <p:cTn id="9" presetID="10" presetClass="entr" presetSubtype="0" repeatCount="500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
                                        <p:tgtEl>
                                          <p:spTgt spid="8"/>
                                        </p:tgtEl>
                                      </p:cBhvr>
                                    </p:animEffect>
                                  </p:childTnLst>
                                </p:cTn>
                              </p:par>
                              <p:par>
                                <p:cTn id="12" presetID="10" presetClass="entr" presetSubtype="0" repeatCount="5000" fill="hold" nodeType="withEffect">
                                  <p:stCondLst>
                                    <p:cond delay="25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
                                        <p:tgtEl>
                                          <p:spTgt spid="28"/>
                                        </p:tgtEl>
                                      </p:cBhvr>
                                    </p:animEffect>
                                  </p:childTnLst>
                                </p:cTn>
                              </p:par>
                              <p:par>
                                <p:cTn id="15" presetID="1" presetClass="mediacall" presetSubtype="0" fill="hold" nodeType="withEffect">
                                  <p:stCondLst>
                                    <p:cond delay="0"/>
                                  </p:stCondLst>
                                  <p:childTnLst>
                                    <p:cmd type="call" cmd="playFrom(0.0)">
                                      <p:cBhvr>
                                        <p:cTn id="16" dur="653" fill="hold"/>
                                        <p:tgtEl>
                                          <p:spTgt spid="43"/>
                                        </p:tgtEl>
                                      </p:cBhvr>
                                    </p:cmd>
                                  </p:childTnLst>
                                </p:cTn>
                              </p:par>
                              <p:par>
                                <p:cTn id="17" presetID="1" presetClass="mediacall" presetSubtype="0" fill="hold" nodeType="withEffect">
                                  <p:stCondLst>
                                    <p:cond delay="0"/>
                                  </p:stCondLst>
                                  <p:childTnLst>
                                    <p:cmd type="call" cmd="playFrom(0.0)">
                                      <p:cBhvr>
                                        <p:cTn id="18" dur="653" fill="hold"/>
                                        <p:tgtEl>
                                          <p:spTgt spid="20"/>
                                        </p:tgtEl>
                                      </p:cBhvr>
                                    </p:cmd>
                                  </p:childTnLst>
                                </p:cTn>
                              </p:par>
                              <p:par>
                                <p:cTn id="19" presetID="1" presetClass="mediacall" presetSubtype="0" fill="hold" nodeType="withEffect">
                                  <p:stCondLst>
                                    <p:cond delay="0"/>
                                  </p:stCondLst>
                                  <p:childTnLst>
                                    <p:cmd type="call" cmd="playFrom(0.0)">
                                      <p:cBhvr>
                                        <p:cTn id="20" dur="2429" fill="hold"/>
                                        <p:tgtEl>
                                          <p:spTgt spid="24"/>
                                        </p:tgtEl>
                                      </p:cBhvr>
                                    </p:cmd>
                                  </p:childTnLst>
                                </p:cTn>
                              </p:par>
                            </p:childTnLst>
                          </p:cTn>
                        </p:par>
                      </p:childTnLst>
                    </p:cTn>
                  </p:par>
                  <p:par>
                    <p:cTn id="21" fill="hold">
                      <p:stCondLst>
                        <p:cond delay="indefinite"/>
                      </p:stCondLst>
                      <p:childTnLst>
                        <p:par>
                          <p:cTn id="22" fill="hold">
                            <p:stCondLst>
                              <p:cond delay="0"/>
                            </p:stCondLst>
                            <p:childTnLst>
                              <p:par>
                                <p:cTn id="23" presetID="45" presetClass="exit" presetSubtype="0" fill="hold" nodeType="clickEffect">
                                  <p:stCondLst>
                                    <p:cond delay="0"/>
                                  </p:stCondLst>
                                  <p:childTnLst>
                                    <p:animEffect transition="out" filter="fade">
                                      <p:cBhvr>
                                        <p:cTn id="24" dur="2000"/>
                                        <p:tgtEl>
                                          <p:spTgt spid="12"/>
                                        </p:tgtEl>
                                      </p:cBhvr>
                                    </p:animEffect>
                                    <p:anim calcmode="lin" valueType="num">
                                      <p:cBhvr>
                                        <p:cTn id="25" dur="2000"/>
                                        <p:tgtEl>
                                          <p:spTgt spid="12"/>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26" dur="2000"/>
                                        <p:tgtEl>
                                          <p:spTgt spid="12"/>
                                        </p:tgtEl>
                                        <p:attrNameLst>
                                          <p:attrName>ppt_h</p:attrName>
                                        </p:attrNameLst>
                                      </p:cBhvr>
                                      <p:tavLst>
                                        <p:tav tm="0">
                                          <p:val>
                                            <p:strVal val="ppt_h"/>
                                          </p:val>
                                        </p:tav>
                                        <p:tav tm="100000">
                                          <p:val>
                                            <p:strVal val="ppt_h"/>
                                          </p:val>
                                        </p:tav>
                                      </p:tavLst>
                                    </p:anim>
                                    <p:set>
                                      <p:cBhvr>
                                        <p:cTn id="27" dur="1" fill="hold">
                                          <p:stCondLst>
                                            <p:cond delay="19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8" fill="hold" display="0">
                  <p:stCondLst>
                    <p:cond delay="indefinite"/>
                  </p:stCondLst>
                  <p:endCondLst>
                    <p:cond evt="onStopAudio" delay="0">
                      <p:tgtEl>
                        <p:sldTgt/>
                      </p:tgtEl>
                    </p:cond>
                  </p:endCondLst>
                </p:cTn>
                <p:tgtEl>
                  <p:spTgt spid="19"/>
                </p:tgtEl>
              </p:cMediaNode>
            </p:audio>
            <p:audio>
              <p:cMediaNode vol="80000">
                <p:cTn id="29" fill="hold" display="0">
                  <p:stCondLst>
                    <p:cond delay="indefinite"/>
                  </p:stCondLst>
                  <p:endCondLst>
                    <p:cond evt="onStopAudio" delay="0">
                      <p:tgtEl>
                        <p:sldTgt/>
                      </p:tgtEl>
                    </p:cond>
                  </p:endCondLst>
                </p:cTn>
                <p:tgtEl>
                  <p:spTgt spid="20"/>
                </p:tgtEl>
              </p:cMediaNode>
            </p:audio>
            <p:audio>
              <p:cMediaNode vol="80000">
                <p:cTn id="30" fill="hold" display="0">
                  <p:stCondLst>
                    <p:cond delay="indefinite"/>
                  </p:stCondLst>
                  <p:endCondLst>
                    <p:cond evt="onStopAudio" delay="0">
                      <p:tgtEl>
                        <p:sldTgt/>
                      </p:tgtEl>
                    </p:cond>
                  </p:endCondLst>
                </p:cTn>
                <p:tgtEl>
                  <p:spTgt spid="43"/>
                </p:tgtEl>
              </p:cMediaNode>
            </p:audio>
            <p:audio>
              <p:cMediaNode vol="80000">
                <p:cTn id="31" fill="hold" display="0">
                  <p:stCondLst>
                    <p:cond delay="indefinite"/>
                  </p:stCondLst>
                  <p:endCondLst>
                    <p:cond evt="onStopAudio" delay="0">
                      <p:tgtEl>
                        <p:sldTgt/>
                      </p:tgtEl>
                    </p:cond>
                  </p:endCondLst>
                </p:cTn>
                <p:tgtEl>
                  <p:spTgt spid="24"/>
                </p:tgtEl>
              </p:cMediaNode>
            </p:audio>
          </p:childTnLst>
        </p:cTn>
      </p:par>
    </p:tnLst>
    <p:bldLst>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show="0">
  <p:cSld>
    <p:bg>
      <p:bgPr>
        <a:solidFill>
          <a:srgbClr val="FFFAE6"/>
        </a:solidFill>
        <a:effectLst/>
      </p:bgPr>
    </p:bg>
    <p:spTree>
      <p:nvGrpSpPr>
        <p:cNvPr id="1" name=""/>
        <p:cNvGrpSpPr/>
        <p:nvPr/>
      </p:nvGrpSpPr>
      <p:grpSpPr>
        <a:xfrm>
          <a:off x="0" y="0"/>
          <a:ext cx="0" cy="0"/>
          <a:chOff x="0" y="0"/>
          <a:chExt cx="0" cy="0"/>
        </a:xfrm>
      </p:grpSpPr>
      <p:sp>
        <p:nvSpPr>
          <p:cNvPr id="2" name="Freeform 2"/>
          <p:cNvSpPr/>
          <p:nvPr/>
        </p:nvSpPr>
        <p:spPr>
          <a:xfrm>
            <a:off x="-1587856" y="-245924"/>
            <a:ext cx="10778847" cy="10778847"/>
          </a:xfrm>
          <a:custGeom>
            <a:avLst/>
            <a:gdLst/>
            <a:ahLst/>
            <a:cxnLst/>
            <a:rect l="l" t="t" r="r" b="b"/>
            <a:pathLst>
              <a:path w="10778847" h="10778847">
                <a:moveTo>
                  <a:pt x="0" y="0"/>
                </a:moveTo>
                <a:lnTo>
                  <a:pt x="10778847" y="0"/>
                </a:lnTo>
                <a:lnTo>
                  <a:pt x="10778847" y="10778848"/>
                </a:lnTo>
                <a:lnTo>
                  <a:pt x="0" y="1077884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3" name="Freeform 3"/>
          <p:cNvSpPr/>
          <p:nvPr/>
        </p:nvSpPr>
        <p:spPr>
          <a:xfrm>
            <a:off x="9190991" y="-245924"/>
            <a:ext cx="10684865" cy="10778847"/>
          </a:xfrm>
          <a:custGeom>
            <a:avLst/>
            <a:gdLst/>
            <a:ahLst/>
            <a:cxnLst/>
            <a:rect l="l" t="t" r="r" b="b"/>
            <a:pathLst>
              <a:path w="10684865" h="10778847">
                <a:moveTo>
                  <a:pt x="0" y="0"/>
                </a:moveTo>
                <a:lnTo>
                  <a:pt x="10684865" y="0"/>
                </a:lnTo>
                <a:lnTo>
                  <a:pt x="10684865" y="10778848"/>
                </a:lnTo>
                <a:lnTo>
                  <a:pt x="0" y="10778848"/>
                </a:lnTo>
                <a:lnTo>
                  <a:pt x="0" y="0"/>
                </a:lnTo>
                <a:close/>
              </a:path>
            </a:pathLst>
          </a:custGeom>
          <a:blipFill>
            <a:blip r:embed="rId4">
              <a:extLst>
                <a:ext uri="{96DAC541-7B7A-43D3-8B79-37D633B846F1}">
                  <asvg:svgBlip xmlns:asvg="http://schemas.microsoft.com/office/drawing/2016/SVG/main" r:embed="rId5"/>
                </a:ext>
              </a:extLst>
            </a:blip>
            <a:stretch>
              <a:fillRect l="-879"/>
            </a:stretch>
          </a:blipFill>
        </p:spPr>
        <p:txBody>
          <a:bodyPr/>
          <a:lstStyle/>
          <a:p>
            <a:endParaRPr lang="en-US"/>
          </a:p>
        </p:txBody>
      </p:sp>
      <p:sp>
        <p:nvSpPr>
          <p:cNvPr id="4" name="Freeform 4"/>
          <p:cNvSpPr/>
          <p:nvPr/>
        </p:nvSpPr>
        <p:spPr>
          <a:xfrm>
            <a:off x="0" y="7239000"/>
            <a:ext cx="6096000" cy="6096000"/>
          </a:xfrm>
          <a:custGeom>
            <a:avLst/>
            <a:gdLst/>
            <a:ahLst/>
            <a:cxnLst/>
            <a:rect l="l" t="t" r="r" b="b"/>
            <a:pathLst>
              <a:path w="6096000" h="6096000">
                <a:moveTo>
                  <a:pt x="0" y="0"/>
                </a:moveTo>
                <a:lnTo>
                  <a:pt x="6096000" y="0"/>
                </a:lnTo>
                <a:lnTo>
                  <a:pt x="6096000" y="6096000"/>
                </a:lnTo>
                <a:lnTo>
                  <a:pt x="0" y="60960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5"/>
          <p:cNvSpPr/>
          <p:nvPr/>
        </p:nvSpPr>
        <p:spPr>
          <a:xfrm>
            <a:off x="6142991" y="7239000"/>
            <a:ext cx="6096000" cy="6096000"/>
          </a:xfrm>
          <a:custGeom>
            <a:avLst/>
            <a:gdLst/>
            <a:ahLst/>
            <a:cxnLst/>
            <a:rect l="l" t="t" r="r" b="b"/>
            <a:pathLst>
              <a:path w="6096000" h="6096000">
                <a:moveTo>
                  <a:pt x="0" y="0"/>
                </a:moveTo>
                <a:lnTo>
                  <a:pt x="6096000" y="0"/>
                </a:lnTo>
                <a:lnTo>
                  <a:pt x="6096000" y="6096000"/>
                </a:lnTo>
                <a:lnTo>
                  <a:pt x="0" y="60960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6" name="Freeform 6"/>
          <p:cNvSpPr/>
          <p:nvPr/>
        </p:nvSpPr>
        <p:spPr>
          <a:xfrm>
            <a:off x="12285982" y="7239000"/>
            <a:ext cx="6096000" cy="6096000"/>
          </a:xfrm>
          <a:custGeom>
            <a:avLst/>
            <a:gdLst/>
            <a:ahLst/>
            <a:cxnLst/>
            <a:rect l="l" t="t" r="r" b="b"/>
            <a:pathLst>
              <a:path w="6096000" h="6096000">
                <a:moveTo>
                  <a:pt x="0" y="0"/>
                </a:moveTo>
                <a:lnTo>
                  <a:pt x="6096000" y="0"/>
                </a:lnTo>
                <a:lnTo>
                  <a:pt x="6096000" y="6096000"/>
                </a:lnTo>
                <a:lnTo>
                  <a:pt x="0" y="60960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grpSp>
        <p:nvGrpSpPr>
          <p:cNvPr id="7" name="Group 7"/>
          <p:cNvGrpSpPr/>
          <p:nvPr/>
        </p:nvGrpSpPr>
        <p:grpSpPr>
          <a:xfrm>
            <a:off x="1513713" y="611518"/>
            <a:ext cx="15354556" cy="9175680"/>
            <a:chOff x="0" y="0"/>
            <a:chExt cx="3700129" cy="2211149"/>
          </a:xfrm>
        </p:grpSpPr>
        <p:sp>
          <p:nvSpPr>
            <p:cNvPr id="8" name="Freeform 8"/>
            <p:cNvSpPr/>
            <p:nvPr/>
          </p:nvSpPr>
          <p:spPr>
            <a:xfrm>
              <a:off x="0" y="0"/>
              <a:ext cx="3700129" cy="2211149"/>
            </a:xfrm>
            <a:custGeom>
              <a:avLst/>
              <a:gdLst/>
              <a:ahLst/>
              <a:cxnLst/>
              <a:rect l="l" t="t" r="r" b="b"/>
              <a:pathLst>
                <a:path w="3700129" h="2211149">
                  <a:moveTo>
                    <a:pt x="56854" y="0"/>
                  </a:moveTo>
                  <a:lnTo>
                    <a:pt x="3643275" y="0"/>
                  </a:lnTo>
                  <a:cubicBezTo>
                    <a:pt x="3674675" y="0"/>
                    <a:pt x="3700129" y="25455"/>
                    <a:pt x="3700129" y="56854"/>
                  </a:cubicBezTo>
                  <a:lnTo>
                    <a:pt x="3700129" y="2154294"/>
                  </a:lnTo>
                  <a:cubicBezTo>
                    <a:pt x="3700129" y="2169373"/>
                    <a:pt x="3694139" y="2183834"/>
                    <a:pt x="3683477" y="2194496"/>
                  </a:cubicBezTo>
                  <a:cubicBezTo>
                    <a:pt x="3672815" y="2205159"/>
                    <a:pt x="3658353" y="2211149"/>
                    <a:pt x="3643275" y="2211149"/>
                  </a:cubicBezTo>
                  <a:lnTo>
                    <a:pt x="56854" y="2211149"/>
                  </a:lnTo>
                  <a:cubicBezTo>
                    <a:pt x="41776" y="2211149"/>
                    <a:pt x="27314" y="2205159"/>
                    <a:pt x="16652" y="2194496"/>
                  </a:cubicBezTo>
                  <a:cubicBezTo>
                    <a:pt x="5990" y="2183834"/>
                    <a:pt x="0" y="2169373"/>
                    <a:pt x="0" y="2154294"/>
                  </a:cubicBezTo>
                  <a:lnTo>
                    <a:pt x="0" y="56854"/>
                  </a:lnTo>
                  <a:cubicBezTo>
                    <a:pt x="0" y="41776"/>
                    <a:pt x="5990" y="27314"/>
                    <a:pt x="16652" y="16652"/>
                  </a:cubicBezTo>
                  <a:cubicBezTo>
                    <a:pt x="27314" y="5990"/>
                    <a:pt x="41776" y="0"/>
                    <a:pt x="56854" y="0"/>
                  </a:cubicBezTo>
                  <a:close/>
                </a:path>
              </a:pathLst>
            </a:custGeom>
            <a:solidFill>
              <a:srgbClr val="75D6D0"/>
            </a:solidFill>
          </p:spPr>
        </p:sp>
        <p:sp>
          <p:nvSpPr>
            <p:cNvPr id="9" name="TextBox 9"/>
            <p:cNvSpPr txBox="1"/>
            <p:nvPr/>
          </p:nvSpPr>
          <p:spPr>
            <a:xfrm>
              <a:off x="0" y="-38100"/>
              <a:ext cx="3700129" cy="2249249"/>
            </a:xfrm>
            <a:prstGeom prst="rect">
              <a:avLst/>
            </a:prstGeom>
          </p:spPr>
          <p:txBody>
            <a:bodyPr lIns="50800" tIns="50800" rIns="50800" bIns="50800" rtlCol="0" anchor="ctr"/>
            <a:lstStyle/>
            <a:p>
              <a:pPr algn="ctr">
                <a:lnSpc>
                  <a:spcPts val="2659"/>
                </a:lnSpc>
              </a:pPr>
              <a:endParaRPr/>
            </a:p>
          </p:txBody>
        </p:sp>
      </p:grpSp>
      <p:grpSp>
        <p:nvGrpSpPr>
          <p:cNvPr id="10" name="Group 10"/>
          <p:cNvGrpSpPr/>
          <p:nvPr/>
        </p:nvGrpSpPr>
        <p:grpSpPr>
          <a:xfrm>
            <a:off x="2005830" y="1280870"/>
            <a:ext cx="14294378" cy="6375088"/>
            <a:chOff x="0" y="0"/>
            <a:chExt cx="3229363" cy="1310696"/>
          </a:xfrm>
        </p:grpSpPr>
        <p:sp>
          <p:nvSpPr>
            <p:cNvPr id="11" name="Freeform 11"/>
            <p:cNvSpPr/>
            <p:nvPr/>
          </p:nvSpPr>
          <p:spPr>
            <a:xfrm>
              <a:off x="0" y="0"/>
              <a:ext cx="3229363" cy="1310696"/>
            </a:xfrm>
            <a:custGeom>
              <a:avLst/>
              <a:gdLst/>
              <a:ahLst/>
              <a:cxnLst/>
              <a:rect l="l" t="t" r="r" b="b"/>
              <a:pathLst>
                <a:path w="3229363" h="1310696">
                  <a:moveTo>
                    <a:pt x="65142" y="0"/>
                  </a:moveTo>
                  <a:lnTo>
                    <a:pt x="3164221" y="0"/>
                  </a:lnTo>
                  <a:cubicBezTo>
                    <a:pt x="3181497" y="0"/>
                    <a:pt x="3198067" y="6863"/>
                    <a:pt x="3210283" y="19080"/>
                  </a:cubicBezTo>
                  <a:cubicBezTo>
                    <a:pt x="3222500" y="31296"/>
                    <a:pt x="3229363" y="47866"/>
                    <a:pt x="3229363" y="65142"/>
                  </a:cubicBezTo>
                  <a:lnTo>
                    <a:pt x="3229363" y="1245554"/>
                  </a:lnTo>
                  <a:cubicBezTo>
                    <a:pt x="3229363" y="1262831"/>
                    <a:pt x="3222500" y="1279400"/>
                    <a:pt x="3210283" y="1291616"/>
                  </a:cubicBezTo>
                  <a:cubicBezTo>
                    <a:pt x="3198067" y="1303833"/>
                    <a:pt x="3181497" y="1310696"/>
                    <a:pt x="3164221" y="1310696"/>
                  </a:cubicBezTo>
                  <a:lnTo>
                    <a:pt x="65142" y="1310696"/>
                  </a:lnTo>
                  <a:cubicBezTo>
                    <a:pt x="47866" y="1310696"/>
                    <a:pt x="31296" y="1303833"/>
                    <a:pt x="19080" y="1291616"/>
                  </a:cubicBezTo>
                  <a:cubicBezTo>
                    <a:pt x="6863" y="1279400"/>
                    <a:pt x="0" y="1262831"/>
                    <a:pt x="0" y="1245554"/>
                  </a:cubicBezTo>
                  <a:lnTo>
                    <a:pt x="0" y="65142"/>
                  </a:lnTo>
                  <a:cubicBezTo>
                    <a:pt x="0" y="47866"/>
                    <a:pt x="6863" y="31296"/>
                    <a:pt x="19080" y="19080"/>
                  </a:cubicBezTo>
                  <a:cubicBezTo>
                    <a:pt x="31296" y="6863"/>
                    <a:pt x="47866" y="0"/>
                    <a:pt x="65142" y="0"/>
                  </a:cubicBezTo>
                  <a:close/>
                </a:path>
              </a:pathLst>
            </a:custGeom>
            <a:solidFill>
              <a:srgbClr val="FFFFFF"/>
            </a:solidFill>
          </p:spPr>
        </p:sp>
        <p:sp>
          <p:nvSpPr>
            <p:cNvPr id="12" name="TextBox 12"/>
            <p:cNvSpPr txBox="1"/>
            <p:nvPr/>
          </p:nvSpPr>
          <p:spPr>
            <a:xfrm>
              <a:off x="0" y="-38100"/>
              <a:ext cx="3229363" cy="1348796"/>
            </a:xfrm>
            <a:prstGeom prst="rect">
              <a:avLst/>
            </a:prstGeom>
          </p:spPr>
          <p:txBody>
            <a:bodyPr lIns="50800" tIns="50800" rIns="50800" bIns="50800" rtlCol="0" anchor="ctr"/>
            <a:lstStyle/>
            <a:p>
              <a:pPr algn="ctr">
                <a:lnSpc>
                  <a:spcPts val="2659"/>
                </a:lnSpc>
              </a:pPr>
              <a:endParaRPr/>
            </a:p>
          </p:txBody>
        </p:sp>
      </p:grpSp>
      <p:sp>
        <p:nvSpPr>
          <p:cNvPr id="13" name="Freeform 13"/>
          <p:cNvSpPr/>
          <p:nvPr/>
        </p:nvSpPr>
        <p:spPr>
          <a:xfrm>
            <a:off x="2452518" y="7910299"/>
            <a:ext cx="1508852" cy="1508852"/>
          </a:xfrm>
          <a:custGeom>
            <a:avLst/>
            <a:gdLst/>
            <a:ahLst/>
            <a:cxnLst/>
            <a:rect l="l" t="t" r="r" b="b"/>
            <a:pathLst>
              <a:path w="1338119" h="1338119">
                <a:moveTo>
                  <a:pt x="0" y="0"/>
                </a:moveTo>
                <a:lnTo>
                  <a:pt x="1338119" y="0"/>
                </a:lnTo>
                <a:lnTo>
                  <a:pt x="1338119" y="1338119"/>
                </a:lnTo>
                <a:lnTo>
                  <a:pt x="0" y="133811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4" name="Freeform 14"/>
          <p:cNvSpPr/>
          <p:nvPr/>
        </p:nvSpPr>
        <p:spPr>
          <a:xfrm>
            <a:off x="14643742" y="7988927"/>
            <a:ext cx="939021" cy="1351595"/>
          </a:xfrm>
          <a:custGeom>
            <a:avLst/>
            <a:gdLst/>
            <a:ahLst/>
            <a:cxnLst/>
            <a:rect l="l" t="t" r="r" b="b"/>
            <a:pathLst>
              <a:path w="832767" h="1198656">
                <a:moveTo>
                  <a:pt x="0" y="0"/>
                </a:moveTo>
                <a:lnTo>
                  <a:pt x="832767" y="0"/>
                </a:lnTo>
                <a:lnTo>
                  <a:pt x="832767" y="1198657"/>
                </a:lnTo>
                <a:lnTo>
                  <a:pt x="0" y="1198657"/>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21" name="TextBox 21"/>
          <p:cNvSpPr txBox="1"/>
          <p:nvPr/>
        </p:nvSpPr>
        <p:spPr>
          <a:xfrm>
            <a:off x="8293440" y="519253"/>
            <a:ext cx="1689128" cy="989016"/>
          </a:xfrm>
          <a:prstGeom prst="rect">
            <a:avLst/>
          </a:prstGeom>
        </p:spPr>
        <p:txBody>
          <a:bodyPr lIns="0" tIns="0" rIns="0" bIns="0" rtlCol="0" anchor="t">
            <a:spAutoFit/>
          </a:bodyPr>
          <a:lstStyle/>
          <a:p>
            <a:pPr algn="ctr">
              <a:lnSpc>
                <a:spcPts val="5166"/>
              </a:lnSpc>
            </a:pPr>
            <a:r>
              <a:rPr lang="en-US" sz="10333" spc="-878">
                <a:solidFill>
                  <a:srgbClr val="FFFFFF"/>
                </a:solidFill>
                <a:latin typeface="Canva Sans"/>
                <a:ea typeface="Canva Sans"/>
                <a:cs typeface="Canva Sans"/>
                <a:sym typeface="Canva Sans"/>
              </a:rPr>
              <a:t>...</a:t>
            </a:r>
          </a:p>
        </p:txBody>
      </p:sp>
      <p:pic>
        <p:nvPicPr>
          <p:cNvPr id="40" name="Picture 39">
            <a:extLst>
              <a:ext uri="{FF2B5EF4-FFF2-40B4-BE49-F238E27FC236}">
                <a16:creationId xmlns:a16="http://schemas.microsoft.com/office/drawing/2014/main" id="{E8F9800E-0022-477B-A1EE-38A61C3CA7E2}"/>
              </a:ext>
            </a:extLst>
          </p:cNvPr>
          <p:cNvPicPr>
            <a:picLocks noChangeAspect="1"/>
          </p:cNvPicPr>
          <p:nvPr/>
        </p:nvPicPr>
        <p:blipFill>
          <a:blip r:embed="rId12">
            <a:extLst>
              <a:ext uri="{BEBA8EAE-BF5A-486C-A8C5-ECC9F3942E4B}">
                <a14:imgProps xmlns:a14="http://schemas.microsoft.com/office/drawing/2010/main">
                  <a14:imgLayer r:embed="rId13">
                    <a14:imgEffect>
                      <a14:artisticCutout numberOfShades="6"/>
                    </a14:imgEffect>
                  </a14:imgLayer>
                </a14:imgProps>
              </a:ext>
            </a:extLst>
          </a:blip>
          <a:srcRect t="43542" r="89637"/>
          <a:stretch>
            <a:fillRect/>
          </a:stretch>
        </p:blipFill>
        <p:spPr>
          <a:xfrm rot="1028130">
            <a:off x="7723702" y="2778277"/>
            <a:ext cx="568718" cy="2686678"/>
          </a:xfrm>
          <a:custGeom>
            <a:avLst/>
            <a:gdLst>
              <a:gd name="connsiteX0" fmla="*/ 0 w 257103"/>
              <a:gd name="connsiteY0" fmla="*/ 0 h 1214585"/>
              <a:gd name="connsiteX1" fmla="*/ 101676 w 257103"/>
              <a:gd name="connsiteY1" fmla="*/ 698689 h 1214585"/>
              <a:gd name="connsiteX2" fmla="*/ 257103 w 257103"/>
              <a:gd name="connsiteY2" fmla="*/ 1214585 h 1214585"/>
              <a:gd name="connsiteX3" fmla="*/ 0 w 257103"/>
              <a:gd name="connsiteY3" fmla="*/ 1214585 h 1214585"/>
              <a:gd name="connsiteX4" fmla="*/ 0 w 257103"/>
              <a:gd name="connsiteY4" fmla="*/ 0 h 1214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103" h="1214585">
                <a:moveTo>
                  <a:pt x="0" y="0"/>
                </a:moveTo>
                <a:lnTo>
                  <a:pt x="101676" y="698689"/>
                </a:lnTo>
                <a:lnTo>
                  <a:pt x="257103" y="1214585"/>
                </a:lnTo>
                <a:lnTo>
                  <a:pt x="0" y="1214585"/>
                </a:lnTo>
                <a:lnTo>
                  <a:pt x="0" y="0"/>
                </a:lnTo>
                <a:close/>
              </a:path>
            </a:pathLst>
          </a:custGeom>
          <a:ln>
            <a:noFill/>
          </a:ln>
        </p:spPr>
      </p:pic>
      <p:pic>
        <p:nvPicPr>
          <p:cNvPr id="62" name="Picture 61">
            <a:extLst>
              <a:ext uri="{FF2B5EF4-FFF2-40B4-BE49-F238E27FC236}">
                <a16:creationId xmlns:a16="http://schemas.microsoft.com/office/drawing/2014/main" id="{C194C276-6EF4-446B-9782-DA2280EE5244}"/>
              </a:ext>
            </a:extLst>
          </p:cNvPr>
          <p:cNvPicPr>
            <a:picLocks noChangeAspect="1"/>
          </p:cNvPicPr>
          <p:nvPr/>
        </p:nvPicPr>
        <p:blipFill>
          <a:blip r:embed="rId14">
            <a:duotone>
              <a:schemeClr val="accent5">
                <a:shade val="45000"/>
                <a:satMod val="135000"/>
              </a:schemeClr>
              <a:prstClr val="white"/>
            </a:duotone>
            <a:extLst>
              <a:ext uri="{BEBA8EAE-BF5A-486C-A8C5-ECC9F3942E4B}">
                <a14:imgProps xmlns:a14="http://schemas.microsoft.com/office/drawing/2010/main">
                  <a14:imgLayer r:embed="rId13">
                    <a14:imgEffect>
                      <a14:artisticCutout numberOfShades="3"/>
                    </a14:imgEffect>
                  </a14:imgLayer>
                </a14:imgProps>
              </a:ext>
            </a:extLst>
          </a:blip>
          <a:srcRect l="40977" t="-30682" r="12828" b="100000"/>
          <a:stretch>
            <a:fillRect/>
          </a:stretch>
        </p:blipFill>
        <p:spPr>
          <a:xfrm rot="900000">
            <a:off x="14293588" y="1866691"/>
            <a:ext cx="1146115" cy="660066"/>
          </a:xfrm>
          <a:custGeom>
            <a:avLst/>
            <a:gdLst>
              <a:gd name="connsiteX0" fmla="*/ 875146 w 1146115"/>
              <a:gd name="connsiteY0" fmla="*/ 0 h 660066"/>
              <a:gd name="connsiteX1" fmla="*/ 1146115 w 1146115"/>
              <a:gd name="connsiteY1" fmla="*/ 660066 h 660066"/>
              <a:gd name="connsiteX2" fmla="*/ 0 w 1146115"/>
              <a:gd name="connsiteY2" fmla="*/ 660066 h 660066"/>
              <a:gd name="connsiteX3" fmla="*/ 24269 w 1146115"/>
              <a:gd name="connsiteY3" fmla="*/ 491617 h 660066"/>
              <a:gd name="connsiteX4" fmla="*/ 875146 w 1146115"/>
              <a:gd name="connsiteY4" fmla="*/ 0 h 660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6115" h="660066">
                <a:moveTo>
                  <a:pt x="875146" y="0"/>
                </a:moveTo>
                <a:lnTo>
                  <a:pt x="1146115" y="660066"/>
                </a:lnTo>
                <a:lnTo>
                  <a:pt x="0" y="660066"/>
                </a:lnTo>
                <a:lnTo>
                  <a:pt x="24269" y="491617"/>
                </a:lnTo>
                <a:lnTo>
                  <a:pt x="875146" y="0"/>
                </a:lnTo>
                <a:close/>
              </a:path>
            </a:pathLst>
          </a:custGeom>
        </p:spPr>
      </p:pic>
      <p:sp>
        <p:nvSpPr>
          <p:cNvPr id="35" name="TextBox 23">
            <a:extLst>
              <a:ext uri="{FF2B5EF4-FFF2-40B4-BE49-F238E27FC236}">
                <a16:creationId xmlns:a16="http://schemas.microsoft.com/office/drawing/2014/main" id="{E56F2F42-F839-4725-B0C4-8B643B839785}"/>
              </a:ext>
            </a:extLst>
          </p:cNvPr>
          <p:cNvSpPr txBox="1"/>
          <p:nvPr/>
        </p:nvSpPr>
        <p:spPr>
          <a:xfrm>
            <a:off x="5842014" y="2013481"/>
            <a:ext cx="6697951" cy="422808"/>
          </a:xfrm>
          <a:prstGeom prst="rect">
            <a:avLst/>
          </a:prstGeom>
        </p:spPr>
        <p:txBody>
          <a:bodyPr lIns="0" tIns="0" rIns="0" bIns="0" rtlCol="0" anchor="t">
            <a:spAutoFit/>
          </a:bodyPr>
          <a:lstStyle/>
          <a:p>
            <a:pPr marL="0" lvl="0" indent="0" algn="ctr">
              <a:lnSpc>
                <a:spcPts val="3120"/>
              </a:lnSpc>
            </a:pPr>
            <a:r>
              <a:rPr lang="en-US" sz="4800" b="1">
                <a:solidFill>
                  <a:srgbClr val="47B2AB"/>
                </a:solidFill>
                <a:latin typeface="#9Slide07 SVNA Love Of Thunder" panose="02040603050506020204" pitchFamily="18" charset="0"/>
                <a:ea typeface="Cosmic Octo Medium"/>
                <a:cs typeface="Cosmic Octo Medium"/>
                <a:sym typeface="Cosmic Octo Medium"/>
              </a:rPr>
              <a:t>Mở túi . . . </a:t>
            </a:r>
          </a:p>
        </p:txBody>
      </p:sp>
      <p:sp>
        <p:nvSpPr>
          <p:cNvPr id="18" name="Freeform 18"/>
          <p:cNvSpPr/>
          <p:nvPr/>
        </p:nvSpPr>
        <p:spPr>
          <a:xfrm>
            <a:off x="15070607" y="-100541"/>
            <a:ext cx="3056957" cy="3303195"/>
          </a:xfrm>
          <a:custGeom>
            <a:avLst/>
            <a:gdLst/>
            <a:ahLst/>
            <a:cxnLst/>
            <a:rect l="l" t="t" r="r" b="b"/>
            <a:pathLst>
              <a:path w="3056957" h="3303195">
                <a:moveTo>
                  <a:pt x="0" y="0"/>
                </a:moveTo>
                <a:lnTo>
                  <a:pt x="3056956" y="0"/>
                </a:lnTo>
                <a:lnTo>
                  <a:pt x="3056956" y="3303195"/>
                </a:lnTo>
                <a:lnTo>
                  <a:pt x="0" y="3303195"/>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r>
              <a:rPr lang="en-US"/>
              <a:t>\</a:t>
            </a:r>
          </a:p>
        </p:txBody>
      </p:sp>
      <p:sp>
        <p:nvSpPr>
          <p:cNvPr id="19" name="Freeform 19"/>
          <p:cNvSpPr/>
          <p:nvPr/>
        </p:nvSpPr>
        <p:spPr>
          <a:xfrm>
            <a:off x="-387529" y="438945"/>
            <a:ext cx="2170425" cy="1006288"/>
          </a:xfrm>
          <a:custGeom>
            <a:avLst/>
            <a:gdLst/>
            <a:ahLst/>
            <a:cxnLst/>
            <a:rect l="l" t="t" r="r" b="b"/>
            <a:pathLst>
              <a:path w="2170425" h="1006288">
                <a:moveTo>
                  <a:pt x="0" y="0"/>
                </a:moveTo>
                <a:lnTo>
                  <a:pt x="2170425" y="0"/>
                </a:lnTo>
                <a:lnTo>
                  <a:pt x="2170425" y="1006287"/>
                </a:lnTo>
                <a:lnTo>
                  <a:pt x="0" y="1006287"/>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endParaRPr lang="en-US"/>
          </a:p>
        </p:txBody>
      </p:sp>
      <p:pic>
        <p:nvPicPr>
          <p:cNvPr id="15" name="1012-copy(2)">
            <a:hlinkClick r:id="" action="ppaction://media"/>
            <a:extLst>
              <a:ext uri="{FF2B5EF4-FFF2-40B4-BE49-F238E27FC236}">
                <a16:creationId xmlns:a16="http://schemas.microsoft.com/office/drawing/2014/main" id="{1CF7B800-9AA6-4067-9ECA-EC8836A3E5B1}"/>
              </a:ext>
            </a:extLst>
          </p:cNvPr>
          <p:cNvPicPr>
            <a:picLocks noChangeAspect="1"/>
          </p:cNvPicPr>
          <p:nvPr>
            <a:audioFile r:link="rId1"/>
            <p:extLst>
              <p:ext uri="{DAA4B4D4-6D71-4841-9C94-3DE7FCFB9230}">
                <p14:media xmlns:p14="http://schemas.microsoft.com/office/powerpoint/2010/main" r:embed="rId2">
                  <p14:trim st="11500" end="25341.5"/>
                </p14:media>
              </p:ext>
            </p:extLst>
          </p:nvPr>
        </p:nvPicPr>
        <p:blipFill>
          <a:blip r:embed="rId19"/>
          <a:stretch>
            <a:fillRect/>
          </a:stretch>
        </p:blipFill>
        <p:spPr>
          <a:xfrm>
            <a:off x="6142991" y="-1992438"/>
            <a:ext cx="487363" cy="487363"/>
          </a:xfrm>
          <a:prstGeom prst="rect">
            <a:avLst/>
          </a:prstGeom>
        </p:spPr>
      </p:pic>
      <p:pic>
        <p:nvPicPr>
          <p:cNvPr id="39" name="Picture 38">
            <a:extLst>
              <a:ext uri="{FF2B5EF4-FFF2-40B4-BE49-F238E27FC236}">
                <a16:creationId xmlns:a16="http://schemas.microsoft.com/office/drawing/2014/main" id="{117F734B-B4C7-4816-B4FA-5B96F3FF52E7}"/>
              </a:ext>
            </a:extLst>
          </p:cNvPr>
          <p:cNvPicPr>
            <a:picLocks noChangeAspect="1"/>
          </p:cNvPicPr>
          <p:nvPr/>
        </p:nvPicPr>
        <p:blipFill>
          <a:blip r:embed="rId12">
            <a:extLst>
              <a:ext uri="{BEBA8EAE-BF5A-486C-A8C5-ECC9F3942E4B}">
                <a14:imgProps xmlns:a14="http://schemas.microsoft.com/office/drawing/2010/main">
                  <a14:imgLayer r:embed="rId13">
                    <a14:imgEffect>
                      <a14:artisticCutout numberOfShades="6"/>
                    </a14:imgEffect>
                  </a14:imgLayer>
                </a14:imgProps>
              </a:ext>
            </a:extLst>
          </a:blip>
          <a:srcRect l="10363" t="100000" r="74911" b="-4089"/>
          <a:stretch>
            <a:fillRect/>
          </a:stretch>
        </p:blipFill>
        <p:spPr>
          <a:xfrm rot="1028130">
            <a:off x="2505713" y="5275808"/>
            <a:ext cx="1618183" cy="389551"/>
          </a:xfrm>
          <a:custGeom>
            <a:avLst/>
            <a:gdLst>
              <a:gd name="connsiteX0" fmla="*/ 0 w 365381"/>
              <a:gd name="connsiteY0" fmla="*/ 0 h 87961"/>
              <a:gd name="connsiteX1" fmla="*/ 365381 w 365381"/>
              <a:gd name="connsiteY1" fmla="*/ 0 h 87961"/>
              <a:gd name="connsiteX2" fmla="*/ 26500 w 365381"/>
              <a:gd name="connsiteY2" fmla="*/ 87961 h 87961"/>
              <a:gd name="connsiteX3" fmla="*/ 0 w 365381"/>
              <a:gd name="connsiteY3" fmla="*/ 0 h 87961"/>
            </a:gdLst>
            <a:ahLst/>
            <a:cxnLst>
              <a:cxn ang="0">
                <a:pos x="connsiteX0" y="connsiteY0"/>
              </a:cxn>
              <a:cxn ang="0">
                <a:pos x="connsiteX1" y="connsiteY1"/>
              </a:cxn>
              <a:cxn ang="0">
                <a:pos x="connsiteX2" y="connsiteY2"/>
              </a:cxn>
              <a:cxn ang="0">
                <a:pos x="connsiteX3" y="connsiteY3"/>
              </a:cxn>
            </a:cxnLst>
            <a:rect l="l" t="t" r="r" b="b"/>
            <a:pathLst>
              <a:path w="365381" h="87961">
                <a:moveTo>
                  <a:pt x="0" y="0"/>
                </a:moveTo>
                <a:lnTo>
                  <a:pt x="365381" y="0"/>
                </a:lnTo>
                <a:lnTo>
                  <a:pt x="26500" y="87961"/>
                </a:lnTo>
                <a:lnTo>
                  <a:pt x="0" y="0"/>
                </a:lnTo>
                <a:close/>
              </a:path>
            </a:pathLst>
          </a:custGeom>
          <a:ln>
            <a:noFill/>
          </a:ln>
        </p:spPr>
      </p:pic>
      <p:pic>
        <p:nvPicPr>
          <p:cNvPr id="29" name="Picture 28">
            <a:extLst>
              <a:ext uri="{FF2B5EF4-FFF2-40B4-BE49-F238E27FC236}">
                <a16:creationId xmlns:a16="http://schemas.microsoft.com/office/drawing/2014/main" id="{6F3162FD-54CA-4F50-8DDC-298F74681E37}"/>
              </a:ext>
            </a:extLst>
          </p:cNvPr>
          <p:cNvPicPr>
            <a:picLocks noChangeAspect="1"/>
          </p:cNvPicPr>
          <p:nvPr/>
        </p:nvPicPr>
        <p:blipFill>
          <a:blip r:embed="rId12">
            <a:duotone>
              <a:schemeClr val="accent6">
                <a:shade val="45000"/>
                <a:satMod val="135000"/>
              </a:schemeClr>
              <a:prstClr val="white"/>
            </a:duotone>
            <a:extLst>
              <a:ext uri="{BEBA8EAE-BF5A-486C-A8C5-ECC9F3942E4B}">
                <a14:imgProps xmlns:a14="http://schemas.microsoft.com/office/drawing/2010/main">
                  <a14:imgLayer r:embed="rId13">
                    <a14:imgEffect>
                      <a14:artisticCutout numberOfShades="6"/>
                    </a14:imgEffect>
                  </a14:imgLayer>
                </a14:imgProps>
              </a:ext>
            </a:extLst>
          </a:blip>
          <a:srcRect t="5460" r="31803"/>
          <a:stretch>
            <a:fillRect/>
          </a:stretch>
        </p:blipFill>
        <p:spPr>
          <a:xfrm rot="1638616">
            <a:off x="6278442" y="2514483"/>
            <a:ext cx="3387665" cy="4072028"/>
          </a:xfrm>
          <a:custGeom>
            <a:avLst/>
            <a:gdLst>
              <a:gd name="connsiteX0" fmla="*/ 0 w 1692029"/>
              <a:gd name="connsiteY0" fmla="*/ 139970 h 2033847"/>
              <a:gd name="connsiteX1" fmla="*/ 993395 w 1692029"/>
              <a:gd name="connsiteY1" fmla="*/ 0 h 2033847"/>
              <a:gd name="connsiteX2" fmla="*/ 923900 w 1692029"/>
              <a:gd name="connsiteY2" fmla="*/ 596177 h 2033847"/>
              <a:gd name="connsiteX3" fmla="*/ 1268490 w 1692029"/>
              <a:gd name="connsiteY3" fmla="*/ 887060 h 2033847"/>
              <a:gd name="connsiteX4" fmla="*/ 1087710 w 1692029"/>
              <a:gd name="connsiteY4" fmla="*/ 1312010 h 2033847"/>
              <a:gd name="connsiteX5" fmla="*/ 1692029 w 1692029"/>
              <a:gd name="connsiteY5" fmla="*/ 1308694 h 2033847"/>
              <a:gd name="connsiteX6" fmla="*/ 1272168 w 1692029"/>
              <a:gd name="connsiteY6" fmla="*/ 1868532 h 2033847"/>
              <a:gd name="connsiteX7" fmla="*/ 936011 w 1692029"/>
              <a:gd name="connsiteY7" fmla="*/ 2033847 h 2033847"/>
              <a:gd name="connsiteX8" fmla="*/ 256584 w 1692029"/>
              <a:gd name="connsiteY8" fmla="*/ 2033847 h 2033847"/>
              <a:gd name="connsiteX9" fmla="*/ 0 w 1692029"/>
              <a:gd name="connsiteY9" fmla="*/ 1156779 h 2033847"/>
              <a:gd name="connsiteX10" fmla="*/ 0 w 1692029"/>
              <a:gd name="connsiteY10" fmla="*/ 139970 h 2033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92029" h="2033847">
                <a:moveTo>
                  <a:pt x="0" y="139970"/>
                </a:moveTo>
                <a:lnTo>
                  <a:pt x="993395" y="0"/>
                </a:lnTo>
                <a:lnTo>
                  <a:pt x="923900" y="596177"/>
                </a:lnTo>
                <a:lnTo>
                  <a:pt x="1268490" y="887060"/>
                </a:lnTo>
                <a:lnTo>
                  <a:pt x="1087710" y="1312010"/>
                </a:lnTo>
                <a:lnTo>
                  <a:pt x="1692029" y="1308694"/>
                </a:lnTo>
                <a:lnTo>
                  <a:pt x="1272168" y="1868532"/>
                </a:lnTo>
                <a:lnTo>
                  <a:pt x="936011" y="2033847"/>
                </a:lnTo>
                <a:lnTo>
                  <a:pt x="256584" y="2033847"/>
                </a:lnTo>
                <a:lnTo>
                  <a:pt x="0" y="1156779"/>
                </a:lnTo>
                <a:lnTo>
                  <a:pt x="0" y="139970"/>
                </a:lnTo>
                <a:close/>
              </a:path>
            </a:pathLst>
          </a:custGeom>
        </p:spPr>
      </p:pic>
      <p:pic>
        <p:nvPicPr>
          <p:cNvPr id="30" name="Picture 29">
            <a:extLst>
              <a:ext uri="{FF2B5EF4-FFF2-40B4-BE49-F238E27FC236}">
                <a16:creationId xmlns:a16="http://schemas.microsoft.com/office/drawing/2014/main" id="{9D31704A-1314-45F8-936D-A271D524A347}"/>
              </a:ext>
            </a:extLst>
          </p:cNvPr>
          <p:cNvPicPr>
            <a:picLocks noChangeAspect="1"/>
          </p:cNvPicPr>
          <p:nvPr/>
        </p:nvPicPr>
        <p:blipFill>
          <a:blip r:embed="rId12">
            <a:duotone>
              <a:schemeClr val="accent6">
                <a:shade val="45000"/>
                <a:satMod val="135000"/>
              </a:schemeClr>
              <a:prstClr val="white"/>
            </a:duotone>
            <a:extLst>
              <a:ext uri="{BEBA8EAE-BF5A-486C-A8C5-ECC9F3942E4B}">
                <a14:imgProps xmlns:a14="http://schemas.microsoft.com/office/drawing/2010/main">
                  <a14:imgLayer r:embed="rId13">
                    <a14:imgEffect>
                      <a14:artisticCutout numberOfShades="6"/>
                    </a14:imgEffect>
                  </a14:imgLayer>
                </a14:imgProps>
              </a:ext>
            </a:extLst>
          </a:blip>
          <a:srcRect/>
          <a:stretch>
            <a:fillRect/>
          </a:stretch>
        </p:blipFill>
        <p:spPr>
          <a:xfrm rot="1638616">
            <a:off x="6244346" y="2654810"/>
            <a:ext cx="4967445" cy="4307213"/>
          </a:xfrm>
          <a:custGeom>
            <a:avLst/>
            <a:gdLst>
              <a:gd name="connsiteX0" fmla="*/ 0 w 2481078"/>
              <a:gd name="connsiteY0" fmla="*/ 0 h 2151314"/>
              <a:gd name="connsiteX1" fmla="*/ 2481078 w 2481078"/>
              <a:gd name="connsiteY1" fmla="*/ 0 h 2151314"/>
              <a:gd name="connsiteX2" fmla="*/ 2481078 w 2481078"/>
              <a:gd name="connsiteY2" fmla="*/ 2151314 h 2151314"/>
              <a:gd name="connsiteX3" fmla="*/ 936012 w 2481078"/>
              <a:gd name="connsiteY3" fmla="*/ 2151314 h 2151314"/>
              <a:gd name="connsiteX4" fmla="*/ 1272169 w 2481078"/>
              <a:gd name="connsiteY4" fmla="*/ 1985999 h 2151314"/>
              <a:gd name="connsiteX5" fmla="*/ 1692030 w 2481078"/>
              <a:gd name="connsiteY5" fmla="*/ 1426161 h 2151314"/>
              <a:gd name="connsiteX6" fmla="*/ 1087711 w 2481078"/>
              <a:gd name="connsiteY6" fmla="*/ 1429477 h 2151314"/>
              <a:gd name="connsiteX7" fmla="*/ 1268491 w 2481078"/>
              <a:gd name="connsiteY7" fmla="*/ 1004527 h 2151314"/>
              <a:gd name="connsiteX8" fmla="*/ 923901 w 2481078"/>
              <a:gd name="connsiteY8" fmla="*/ 713644 h 2151314"/>
              <a:gd name="connsiteX9" fmla="*/ 993396 w 2481078"/>
              <a:gd name="connsiteY9" fmla="*/ 117467 h 2151314"/>
              <a:gd name="connsiteX10" fmla="*/ 1 w 2481078"/>
              <a:gd name="connsiteY10" fmla="*/ 257437 h 2151314"/>
              <a:gd name="connsiteX11" fmla="*/ 0 w 2481078"/>
              <a:gd name="connsiteY11" fmla="*/ 0 h 2151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81078" h="2151314">
                <a:moveTo>
                  <a:pt x="0" y="0"/>
                </a:moveTo>
                <a:lnTo>
                  <a:pt x="2481078" y="0"/>
                </a:lnTo>
                <a:lnTo>
                  <a:pt x="2481078" y="2151314"/>
                </a:lnTo>
                <a:lnTo>
                  <a:pt x="936012" y="2151314"/>
                </a:lnTo>
                <a:lnTo>
                  <a:pt x="1272169" y="1985999"/>
                </a:lnTo>
                <a:lnTo>
                  <a:pt x="1692030" y="1426161"/>
                </a:lnTo>
                <a:lnTo>
                  <a:pt x="1087711" y="1429477"/>
                </a:lnTo>
                <a:lnTo>
                  <a:pt x="1268491" y="1004527"/>
                </a:lnTo>
                <a:lnTo>
                  <a:pt x="923901" y="713644"/>
                </a:lnTo>
                <a:lnTo>
                  <a:pt x="993396" y="117467"/>
                </a:lnTo>
                <a:lnTo>
                  <a:pt x="1" y="257437"/>
                </a:lnTo>
                <a:lnTo>
                  <a:pt x="0" y="0"/>
                </a:lnTo>
                <a:close/>
              </a:path>
            </a:pathLst>
          </a:custGeom>
        </p:spPr>
      </p:pic>
    </p:spTree>
    <p:extLst>
      <p:ext uri="{BB962C8B-B14F-4D97-AF65-F5344CB8AC3E}">
        <p14:creationId xmlns:p14="http://schemas.microsoft.com/office/powerpoint/2010/main" val="2498329549"/>
      </p:ext>
    </p:extLst>
  </p:cSld>
  <p:clrMapOvr>
    <a:masterClrMapping/>
  </p:clrMapOvr>
  <mc:AlternateContent xmlns:mc="http://schemas.openxmlformats.org/markup-compatibility/2006" xmlns:p14="http://schemas.microsoft.com/office/powerpoint/2010/main">
    <mc:Choice Requires="p14">
      <p:transition spd="slow" p14:dur="1500" advClick="0" advTm="0">
        <p14:window dir="ver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525" fill="hold"/>
                                        <p:tgtEl>
                                          <p:spTgt spid="15"/>
                                        </p:tgtEl>
                                      </p:cBhvr>
                                    </p:cmd>
                                  </p:childTnLst>
                                </p:cTn>
                              </p:par>
                              <p:par>
                                <p:cTn id="7" presetID="63" presetClass="path" presetSubtype="0" accel="50000" decel="50000" fill="hold" nodeType="withEffect">
                                  <p:stCondLst>
                                    <p:cond delay="0"/>
                                  </p:stCondLst>
                                  <p:childTnLst>
                                    <p:animMotion origin="layout" path="M 2.5E-6 -3.95062E-6 L -0.06832 -0.02376 " pathEditMode="relative" rAng="0" ptsTypes="AA">
                                      <p:cBhvr>
                                        <p:cTn id="8" dur="2000" fill="hold"/>
                                        <p:tgtEl>
                                          <p:spTgt spid="29"/>
                                        </p:tgtEl>
                                        <p:attrNameLst>
                                          <p:attrName>ppt_x</p:attrName>
                                          <p:attrName>ppt_y</p:attrName>
                                        </p:attrNameLst>
                                      </p:cBhvr>
                                      <p:rCtr x="-3420" y="-1188"/>
                                    </p:animMotion>
                                  </p:childTnLst>
                                </p:cTn>
                              </p:par>
                              <p:par>
                                <p:cTn id="9" presetID="32" presetClass="emph" presetSubtype="0" repeatCount="5000" fill="hold" nodeType="withEffect">
                                  <p:stCondLst>
                                    <p:cond delay="0"/>
                                  </p:stCondLst>
                                  <p:childTnLst>
                                    <p:animRot by="120000">
                                      <p:cBhvr>
                                        <p:cTn id="10" dur="40" fill="hold">
                                          <p:stCondLst>
                                            <p:cond delay="0"/>
                                          </p:stCondLst>
                                        </p:cTn>
                                        <p:tgtEl>
                                          <p:spTgt spid="29"/>
                                        </p:tgtEl>
                                        <p:attrNameLst>
                                          <p:attrName>r</p:attrName>
                                        </p:attrNameLst>
                                      </p:cBhvr>
                                    </p:animRot>
                                    <p:animRot by="-240000">
                                      <p:cBhvr>
                                        <p:cTn id="11" dur="80" fill="hold">
                                          <p:stCondLst>
                                            <p:cond delay="80"/>
                                          </p:stCondLst>
                                        </p:cTn>
                                        <p:tgtEl>
                                          <p:spTgt spid="29"/>
                                        </p:tgtEl>
                                        <p:attrNameLst>
                                          <p:attrName>r</p:attrName>
                                        </p:attrNameLst>
                                      </p:cBhvr>
                                    </p:animRot>
                                    <p:animRot by="240000">
                                      <p:cBhvr>
                                        <p:cTn id="12" dur="80" fill="hold">
                                          <p:stCondLst>
                                            <p:cond delay="160"/>
                                          </p:stCondLst>
                                        </p:cTn>
                                        <p:tgtEl>
                                          <p:spTgt spid="29"/>
                                        </p:tgtEl>
                                        <p:attrNameLst>
                                          <p:attrName>r</p:attrName>
                                        </p:attrNameLst>
                                      </p:cBhvr>
                                    </p:animRot>
                                    <p:animRot by="-240000">
                                      <p:cBhvr>
                                        <p:cTn id="13" dur="80" fill="hold">
                                          <p:stCondLst>
                                            <p:cond delay="240"/>
                                          </p:stCondLst>
                                        </p:cTn>
                                        <p:tgtEl>
                                          <p:spTgt spid="29"/>
                                        </p:tgtEl>
                                        <p:attrNameLst>
                                          <p:attrName>r</p:attrName>
                                        </p:attrNameLst>
                                      </p:cBhvr>
                                    </p:animRot>
                                    <p:animRot by="120000">
                                      <p:cBhvr>
                                        <p:cTn id="14" dur="80" fill="hold">
                                          <p:stCondLst>
                                            <p:cond delay="320"/>
                                          </p:stCondLst>
                                        </p:cTn>
                                        <p:tgtEl>
                                          <p:spTgt spid="29"/>
                                        </p:tgtEl>
                                        <p:attrNameLst>
                                          <p:attrName>r</p:attrName>
                                        </p:attrNameLst>
                                      </p:cBhvr>
                                    </p:animRot>
                                  </p:childTnLst>
                                </p:cTn>
                              </p:par>
                              <p:par>
                                <p:cTn id="15" presetID="63" presetClass="path" presetSubtype="0" accel="50000" decel="50000" fill="hold" nodeType="withEffect">
                                  <p:stCondLst>
                                    <p:cond delay="0"/>
                                  </p:stCondLst>
                                  <p:childTnLst>
                                    <p:animMotion origin="layout" path="M 3.05556E-6 1.7284E-6 L 0.04618 0.01034 " pathEditMode="relative" rAng="0" ptsTypes="AA">
                                      <p:cBhvr>
                                        <p:cTn id="16" dur="2000" fill="hold"/>
                                        <p:tgtEl>
                                          <p:spTgt spid="30"/>
                                        </p:tgtEl>
                                        <p:attrNameLst>
                                          <p:attrName>ppt_x</p:attrName>
                                          <p:attrName>ppt_y</p:attrName>
                                        </p:attrNameLst>
                                      </p:cBhvr>
                                      <p:rCtr x="2309" y="509"/>
                                    </p:animMotion>
                                  </p:childTnLst>
                                </p:cTn>
                              </p:par>
                              <p:par>
                                <p:cTn id="17" presetID="32" presetClass="emph" presetSubtype="0" repeatCount="5000" fill="hold" nodeType="withEffect">
                                  <p:stCondLst>
                                    <p:cond delay="0"/>
                                  </p:stCondLst>
                                  <p:childTnLst>
                                    <p:animRot by="120000">
                                      <p:cBhvr>
                                        <p:cTn id="18" dur="40" fill="hold">
                                          <p:stCondLst>
                                            <p:cond delay="0"/>
                                          </p:stCondLst>
                                        </p:cTn>
                                        <p:tgtEl>
                                          <p:spTgt spid="30"/>
                                        </p:tgtEl>
                                        <p:attrNameLst>
                                          <p:attrName>r</p:attrName>
                                        </p:attrNameLst>
                                      </p:cBhvr>
                                    </p:animRot>
                                    <p:animRot by="-240000">
                                      <p:cBhvr>
                                        <p:cTn id="19" dur="80" fill="hold">
                                          <p:stCondLst>
                                            <p:cond delay="80"/>
                                          </p:stCondLst>
                                        </p:cTn>
                                        <p:tgtEl>
                                          <p:spTgt spid="30"/>
                                        </p:tgtEl>
                                        <p:attrNameLst>
                                          <p:attrName>r</p:attrName>
                                        </p:attrNameLst>
                                      </p:cBhvr>
                                    </p:animRot>
                                    <p:animRot by="240000">
                                      <p:cBhvr>
                                        <p:cTn id="20" dur="80" fill="hold">
                                          <p:stCondLst>
                                            <p:cond delay="160"/>
                                          </p:stCondLst>
                                        </p:cTn>
                                        <p:tgtEl>
                                          <p:spTgt spid="30"/>
                                        </p:tgtEl>
                                        <p:attrNameLst>
                                          <p:attrName>r</p:attrName>
                                        </p:attrNameLst>
                                      </p:cBhvr>
                                    </p:animRot>
                                    <p:animRot by="-240000">
                                      <p:cBhvr>
                                        <p:cTn id="21" dur="80" fill="hold">
                                          <p:stCondLst>
                                            <p:cond delay="240"/>
                                          </p:stCondLst>
                                        </p:cTn>
                                        <p:tgtEl>
                                          <p:spTgt spid="30"/>
                                        </p:tgtEl>
                                        <p:attrNameLst>
                                          <p:attrName>r</p:attrName>
                                        </p:attrNameLst>
                                      </p:cBhvr>
                                    </p:animRot>
                                    <p:animRot by="120000">
                                      <p:cBhvr>
                                        <p:cTn id="22" dur="80" fill="hold">
                                          <p:stCondLst>
                                            <p:cond delay="320"/>
                                          </p:stCondLst>
                                        </p:cTn>
                                        <p:tgtEl>
                                          <p:spTgt spid="3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3" fill="hold" display="0">
                  <p:stCondLst>
                    <p:cond delay="indefinite"/>
                  </p:stCondLst>
                  <p:endCondLst>
                    <p:cond evt="onStopAudio" delay="0">
                      <p:tgtEl>
                        <p:sldTgt/>
                      </p:tgtEl>
                    </p:cond>
                  </p:endCondLst>
                </p:cTn>
                <p:tgtEl>
                  <p:spTgt spid="15"/>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87856" y="-245924"/>
            <a:ext cx="10778847" cy="10778847"/>
          </a:xfrm>
          <a:custGeom>
            <a:avLst/>
            <a:gdLst/>
            <a:ahLst/>
            <a:cxnLst/>
            <a:rect l="l" t="t" r="r" b="b"/>
            <a:pathLst>
              <a:path w="10778847" h="10778847">
                <a:moveTo>
                  <a:pt x="0" y="0"/>
                </a:moveTo>
                <a:lnTo>
                  <a:pt x="10778847" y="0"/>
                </a:lnTo>
                <a:lnTo>
                  <a:pt x="10778847" y="10778848"/>
                </a:lnTo>
                <a:lnTo>
                  <a:pt x="0" y="1077884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3" name="Freeform 3"/>
          <p:cNvSpPr/>
          <p:nvPr/>
        </p:nvSpPr>
        <p:spPr>
          <a:xfrm>
            <a:off x="9190991" y="-245924"/>
            <a:ext cx="10684865" cy="10778847"/>
          </a:xfrm>
          <a:custGeom>
            <a:avLst/>
            <a:gdLst/>
            <a:ahLst/>
            <a:cxnLst/>
            <a:rect l="l" t="t" r="r" b="b"/>
            <a:pathLst>
              <a:path w="10684865" h="10778847">
                <a:moveTo>
                  <a:pt x="0" y="0"/>
                </a:moveTo>
                <a:lnTo>
                  <a:pt x="10684865" y="0"/>
                </a:lnTo>
                <a:lnTo>
                  <a:pt x="10684865" y="10778848"/>
                </a:lnTo>
                <a:lnTo>
                  <a:pt x="0" y="10778848"/>
                </a:lnTo>
                <a:lnTo>
                  <a:pt x="0" y="0"/>
                </a:lnTo>
                <a:close/>
              </a:path>
            </a:pathLst>
          </a:custGeom>
          <a:blipFill>
            <a:blip r:embed="rId8">
              <a:extLst>
                <a:ext uri="{96DAC541-7B7A-43D3-8B79-37D633B846F1}">
                  <asvg:svgBlip xmlns:asvg="http://schemas.microsoft.com/office/drawing/2016/SVG/main" r:embed="rId9"/>
                </a:ext>
              </a:extLst>
            </a:blip>
            <a:stretch>
              <a:fillRect l="-879"/>
            </a:stretch>
          </a:blipFill>
        </p:spPr>
        <p:txBody>
          <a:bodyPr/>
          <a:lstStyle/>
          <a:p>
            <a:endParaRPr lang="en-US"/>
          </a:p>
        </p:txBody>
      </p:sp>
      <p:sp>
        <p:nvSpPr>
          <p:cNvPr id="4" name="Freeform 4"/>
          <p:cNvSpPr/>
          <p:nvPr/>
        </p:nvSpPr>
        <p:spPr>
          <a:xfrm>
            <a:off x="0" y="7239000"/>
            <a:ext cx="6096000" cy="6096000"/>
          </a:xfrm>
          <a:custGeom>
            <a:avLst/>
            <a:gdLst/>
            <a:ahLst/>
            <a:cxnLst/>
            <a:rect l="l" t="t" r="r" b="b"/>
            <a:pathLst>
              <a:path w="6096000" h="6096000">
                <a:moveTo>
                  <a:pt x="0" y="0"/>
                </a:moveTo>
                <a:lnTo>
                  <a:pt x="6096000" y="0"/>
                </a:lnTo>
                <a:lnTo>
                  <a:pt x="6096000" y="6096000"/>
                </a:lnTo>
                <a:lnTo>
                  <a:pt x="0" y="609600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5" name="Freeform 5"/>
          <p:cNvSpPr/>
          <p:nvPr/>
        </p:nvSpPr>
        <p:spPr>
          <a:xfrm>
            <a:off x="6142991" y="7239000"/>
            <a:ext cx="6096000" cy="6096000"/>
          </a:xfrm>
          <a:custGeom>
            <a:avLst/>
            <a:gdLst/>
            <a:ahLst/>
            <a:cxnLst/>
            <a:rect l="l" t="t" r="r" b="b"/>
            <a:pathLst>
              <a:path w="6096000" h="6096000">
                <a:moveTo>
                  <a:pt x="0" y="0"/>
                </a:moveTo>
                <a:lnTo>
                  <a:pt x="6096000" y="0"/>
                </a:lnTo>
                <a:lnTo>
                  <a:pt x="6096000" y="6096000"/>
                </a:lnTo>
                <a:lnTo>
                  <a:pt x="0" y="609600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6" name="Freeform 6"/>
          <p:cNvSpPr/>
          <p:nvPr/>
        </p:nvSpPr>
        <p:spPr>
          <a:xfrm>
            <a:off x="12285982" y="7239000"/>
            <a:ext cx="6096000" cy="6096000"/>
          </a:xfrm>
          <a:custGeom>
            <a:avLst/>
            <a:gdLst/>
            <a:ahLst/>
            <a:cxnLst/>
            <a:rect l="l" t="t" r="r" b="b"/>
            <a:pathLst>
              <a:path w="6096000" h="6096000">
                <a:moveTo>
                  <a:pt x="0" y="0"/>
                </a:moveTo>
                <a:lnTo>
                  <a:pt x="6096000" y="0"/>
                </a:lnTo>
                <a:lnTo>
                  <a:pt x="6096000" y="6096000"/>
                </a:lnTo>
                <a:lnTo>
                  <a:pt x="0" y="609600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7" name="TextBox 7"/>
          <p:cNvSpPr txBox="1"/>
          <p:nvPr/>
        </p:nvSpPr>
        <p:spPr>
          <a:xfrm>
            <a:off x="908335" y="2275676"/>
            <a:ext cx="8392679" cy="2447017"/>
          </a:xfrm>
          <a:prstGeom prst="rect">
            <a:avLst/>
          </a:prstGeom>
        </p:spPr>
        <p:txBody>
          <a:bodyPr lIns="0" tIns="0" rIns="0" bIns="0" rtlCol="0" anchor="t">
            <a:spAutoFit/>
          </a:bodyPr>
          <a:lstStyle/>
          <a:p>
            <a:pPr marL="0" lvl="0" indent="0" algn="ctr">
              <a:lnSpc>
                <a:spcPts val="10142"/>
              </a:lnSpc>
            </a:pPr>
            <a:r>
              <a:rPr lang="en-US" sz="6000" b="1" dirty="0">
                <a:solidFill>
                  <a:schemeClr val="accent2">
                    <a:lumMod val="75000"/>
                  </a:schemeClr>
                </a:solidFill>
                <a:latin typeface="Times New Roman" panose="02020603050405020304" pitchFamily="18" charset="0"/>
                <a:ea typeface="Retropix"/>
                <a:cs typeface="Times New Roman" panose="02020603050405020304" pitchFamily="18" charset="0"/>
                <a:sym typeface="Retropix"/>
              </a:rPr>
              <a:t>HÌNH GÌ CÓ 4 CẠNH DÀI BẰNG NHAU?</a:t>
            </a:r>
          </a:p>
        </p:txBody>
      </p:sp>
      <p:sp>
        <p:nvSpPr>
          <p:cNvPr id="8" name="TextBox 8"/>
          <p:cNvSpPr txBox="1"/>
          <p:nvPr/>
        </p:nvSpPr>
        <p:spPr>
          <a:xfrm>
            <a:off x="1064593" y="1484433"/>
            <a:ext cx="8390061" cy="546368"/>
          </a:xfrm>
          <a:prstGeom prst="rect">
            <a:avLst/>
          </a:prstGeom>
        </p:spPr>
        <p:txBody>
          <a:bodyPr lIns="0" tIns="0" rIns="0" bIns="0" rtlCol="0" anchor="t">
            <a:spAutoFit/>
          </a:bodyPr>
          <a:lstStyle/>
          <a:p>
            <a:pPr marL="0" lvl="0" indent="0" algn="ctr">
              <a:lnSpc>
                <a:spcPts val="4116"/>
              </a:lnSpc>
            </a:pPr>
            <a:r>
              <a:rPr lang="en-US" sz="4731" b="1">
                <a:solidFill>
                  <a:schemeClr val="accent4">
                    <a:lumMod val="75000"/>
                  </a:schemeClr>
                </a:solidFill>
                <a:latin typeface="#9Slide07 SVNA Love Of Thunder" panose="02040603050506020204" pitchFamily="18" charset="0"/>
                <a:ea typeface="Cosmic Octo Medium"/>
                <a:cs typeface="Cosmic Octo Medium"/>
                <a:sym typeface="Cosmic Octo Medium"/>
              </a:rPr>
              <a:t>CÂU HỎI</a:t>
            </a:r>
          </a:p>
        </p:txBody>
      </p:sp>
      <p:grpSp>
        <p:nvGrpSpPr>
          <p:cNvPr id="9" name="Group 9"/>
          <p:cNvGrpSpPr/>
          <p:nvPr/>
        </p:nvGrpSpPr>
        <p:grpSpPr>
          <a:xfrm>
            <a:off x="9908621" y="1074794"/>
            <a:ext cx="7130804" cy="8183506"/>
            <a:chOff x="0" y="0"/>
            <a:chExt cx="1937627" cy="2223673"/>
          </a:xfrm>
        </p:grpSpPr>
        <p:sp>
          <p:nvSpPr>
            <p:cNvPr id="10" name="Freeform 10"/>
            <p:cNvSpPr/>
            <p:nvPr/>
          </p:nvSpPr>
          <p:spPr>
            <a:xfrm>
              <a:off x="0" y="0"/>
              <a:ext cx="1937626" cy="2223673"/>
            </a:xfrm>
            <a:custGeom>
              <a:avLst/>
              <a:gdLst/>
              <a:ahLst/>
              <a:cxnLst/>
              <a:rect l="l" t="t" r="r" b="b"/>
              <a:pathLst>
                <a:path w="1937626" h="2223673">
                  <a:moveTo>
                    <a:pt x="108570" y="0"/>
                  </a:moveTo>
                  <a:lnTo>
                    <a:pt x="1829056" y="0"/>
                  </a:lnTo>
                  <a:cubicBezTo>
                    <a:pt x="1889018" y="0"/>
                    <a:pt x="1937626" y="48608"/>
                    <a:pt x="1937626" y="108570"/>
                  </a:cubicBezTo>
                  <a:lnTo>
                    <a:pt x="1937626" y="2115103"/>
                  </a:lnTo>
                  <a:cubicBezTo>
                    <a:pt x="1937626" y="2143898"/>
                    <a:pt x="1926188" y="2171513"/>
                    <a:pt x="1905827" y="2191874"/>
                  </a:cubicBezTo>
                  <a:cubicBezTo>
                    <a:pt x="1885466" y="2212235"/>
                    <a:pt x="1857851" y="2223673"/>
                    <a:pt x="1829056" y="2223673"/>
                  </a:cubicBezTo>
                  <a:lnTo>
                    <a:pt x="108570" y="2223673"/>
                  </a:lnTo>
                  <a:cubicBezTo>
                    <a:pt x="48608" y="2223673"/>
                    <a:pt x="0" y="2175065"/>
                    <a:pt x="0" y="2115103"/>
                  </a:cubicBezTo>
                  <a:lnTo>
                    <a:pt x="0" y="108570"/>
                  </a:lnTo>
                  <a:cubicBezTo>
                    <a:pt x="0" y="48608"/>
                    <a:pt x="48608" y="0"/>
                    <a:pt x="108570" y="0"/>
                  </a:cubicBezTo>
                  <a:close/>
                </a:path>
              </a:pathLst>
            </a:custGeom>
            <a:solidFill>
              <a:srgbClr val="75D6D0"/>
            </a:solidFill>
          </p:spPr>
        </p:sp>
        <p:sp>
          <p:nvSpPr>
            <p:cNvPr id="11" name="TextBox 11"/>
            <p:cNvSpPr txBox="1"/>
            <p:nvPr/>
          </p:nvSpPr>
          <p:spPr>
            <a:xfrm>
              <a:off x="0" y="-38100"/>
              <a:ext cx="1937627" cy="2261773"/>
            </a:xfrm>
            <a:prstGeom prst="rect">
              <a:avLst/>
            </a:prstGeom>
          </p:spPr>
          <p:txBody>
            <a:bodyPr lIns="50800" tIns="50800" rIns="50800" bIns="50800" rtlCol="0" anchor="ctr"/>
            <a:lstStyle/>
            <a:p>
              <a:pPr algn="ctr">
                <a:lnSpc>
                  <a:spcPts val="2659"/>
                </a:lnSpc>
              </a:pPr>
              <a:endParaRPr/>
            </a:p>
          </p:txBody>
        </p:sp>
      </p:grpSp>
      <p:sp>
        <p:nvSpPr>
          <p:cNvPr id="15" name="TextBox 15"/>
          <p:cNvSpPr txBox="1"/>
          <p:nvPr/>
        </p:nvSpPr>
        <p:spPr>
          <a:xfrm>
            <a:off x="12725025" y="1245738"/>
            <a:ext cx="1497996" cy="877105"/>
          </a:xfrm>
          <a:prstGeom prst="rect">
            <a:avLst/>
          </a:prstGeom>
        </p:spPr>
        <p:txBody>
          <a:bodyPr lIns="0" tIns="0" rIns="0" bIns="0" rtlCol="0" anchor="t">
            <a:spAutoFit/>
          </a:bodyPr>
          <a:lstStyle/>
          <a:p>
            <a:pPr algn="ctr">
              <a:lnSpc>
                <a:spcPts val="5166"/>
              </a:lnSpc>
            </a:pPr>
            <a:r>
              <a:rPr lang="en-US" sz="10333" spc="-878">
                <a:solidFill>
                  <a:srgbClr val="FFFFFF"/>
                </a:solidFill>
                <a:latin typeface="Canva Sans"/>
                <a:ea typeface="Canva Sans"/>
                <a:cs typeface="Canva Sans"/>
                <a:sym typeface="Canva Sans"/>
              </a:rPr>
              <a:t>..</a:t>
            </a:r>
          </a:p>
        </p:txBody>
      </p:sp>
      <p:sp>
        <p:nvSpPr>
          <p:cNvPr id="16" name="TextBox 16"/>
          <p:cNvSpPr txBox="1"/>
          <p:nvPr/>
        </p:nvSpPr>
        <p:spPr>
          <a:xfrm>
            <a:off x="12725025" y="1003901"/>
            <a:ext cx="1497996" cy="877105"/>
          </a:xfrm>
          <a:prstGeom prst="rect">
            <a:avLst/>
          </a:prstGeom>
        </p:spPr>
        <p:txBody>
          <a:bodyPr lIns="0" tIns="0" rIns="0" bIns="0" rtlCol="0" anchor="t">
            <a:spAutoFit/>
          </a:bodyPr>
          <a:lstStyle/>
          <a:p>
            <a:pPr algn="ctr">
              <a:lnSpc>
                <a:spcPts val="5166"/>
              </a:lnSpc>
            </a:pPr>
            <a:r>
              <a:rPr lang="en-US" sz="10333" spc="-878">
                <a:solidFill>
                  <a:srgbClr val="FFFFFF"/>
                </a:solidFill>
                <a:latin typeface="Canva Sans"/>
                <a:ea typeface="Canva Sans"/>
                <a:cs typeface="Canva Sans"/>
                <a:sym typeface="Canva Sans"/>
              </a:rPr>
              <a:t>...</a:t>
            </a:r>
          </a:p>
        </p:txBody>
      </p:sp>
      <p:sp>
        <p:nvSpPr>
          <p:cNvPr id="17" name="Freeform 17"/>
          <p:cNvSpPr/>
          <p:nvPr/>
        </p:nvSpPr>
        <p:spPr>
          <a:xfrm>
            <a:off x="10581022" y="7422750"/>
            <a:ext cx="1293156" cy="1293156"/>
          </a:xfrm>
          <a:custGeom>
            <a:avLst/>
            <a:gdLst/>
            <a:ahLst/>
            <a:cxnLst/>
            <a:rect l="l" t="t" r="r" b="b"/>
            <a:pathLst>
              <a:path w="1293156" h="1293156">
                <a:moveTo>
                  <a:pt x="0" y="0"/>
                </a:moveTo>
                <a:lnTo>
                  <a:pt x="1293156" y="0"/>
                </a:lnTo>
                <a:lnTo>
                  <a:pt x="1293156" y="1293156"/>
                </a:lnTo>
                <a:lnTo>
                  <a:pt x="0" y="1293156"/>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18" name="Freeform 18"/>
          <p:cNvSpPr/>
          <p:nvPr/>
        </p:nvSpPr>
        <p:spPr>
          <a:xfrm>
            <a:off x="15622294" y="7533358"/>
            <a:ext cx="744730" cy="1071940"/>
          </a:xfrm>
          <a:custGeom>
            <a:avLst/>
            <a:gdLst/>
            <a:ahLst/>
            <a:cxnLst/>
            <a:rect l="l" t="t" r="r" b="b"/>
            <a:pathLst>
              <a:path w="744730" h="1071940">
                <a:moveTo>
                  <a:pt x="0" y="0"/>
                </a:moveTo>
                <a:lnTo>
                  <a:pt x="744730" y="0"/>
                </a:lnTo>
                <a:lnTo>
                  <a:pt x="744730" y="1071940"/>
                </a:lnTo>
                <a:lnTo>
                  <a:pt x="0" y="1071940"/>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23" name="Freeform 23"/>
          <p:cNvSpPr/>
          <p:nvPr/>
        </p:nvSpPr>
        <p:spPr>
          <a:xfrm>
            <a:off x="15685710" y="520974"/>
            <a:ext cx="3327295" cy="2720064"/>
          </a:xfrm>
          <a:custGeom>
            <a:avLst/>
            <a:gdLst/>
            <a:ahLst/>
            <a:cxnLst/>
            <a:rect l="l" t="t" r="r" b="b"/>
            <a:pathLst>
              <a:path w="3327295" h="2720064">
                <a:moveTo>
                  <a:pt x="0" y="0"/>
                </a:moveTo>
                <a:lnTo>
                  <a:pt x="3327295" y="0"/>
                </a:lnTo>
                <a:lnTo>
                  <a:pt x="3327295" y="2720064"/>
                </a:lnTo>
                <a:lnTo>
                  <a:pt x="0" y="2720064"/>
                </a:lnTo>
                <a:lnTo>
                  <a:pt x="0" y="0"/>
                </a:lnTo>
                <a:close/>
              </a:path>
            </a:pathLst>
          </a:custGeom>
          <a:blipFill>
            <a:blip r:embed="rId16"/>
            <a:stretch>
              <a:fillRect/>
            </a:stretch>
          </a:blipFill>
        </p:spPr>
        <p:txBody>
          <a:bodyPr/>
          <a:lstStyle/>
          <a:p>
            <a:endParaRPr lang="en-US"/>
          </a:p>
        </p:txBody>
      </p:sp>
      <p:sp>
        <p:nvSpPr>
          <p:cNvPr id="26" name="Freeform 26"/>
          <p:cNvSpPr/>
          <p:nvPr/>
        </p:nvSpPr>
        <p:spPr>
          <a:xfrm>
            <a:off x="-723667" y="308522"/>
            <a:ext cx="2170425" cy="1006288"/>
          </a:xfrm>
          <a:custGeom>
            <a:avLst/>
            <a:gdLst/>
            <a:ahLst/>
            <a:cxnLst/>
            <a:rect l="l" t="t" r="r" b="b"/>
            <a:pathLst>
              <a:path w="2170425" h="1006288">
                <a:moveTo>
                  <a:pt x="0" y="0"/>
                </a:moveTo>
                <a:lnTo>
                  <a:pt x="2170425" y="0"/>
                </a:lnTo>
                <a:lnTo>
                  <a:pt x="2170425" y="1006288"/>
                </a:lnTo>
                <a:lnTo>
                  <a:pt x="0" y="1006288"/>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endParaRPr lang="en-US"/>
          </a:p>
        </p:txBody>
      </p:sp>
      <p:cxnSp>
        <p:nvCxnSpPr>
          <p:cNvPr id="28" name="Straight Connector 27">
            <a:extLst>
              <a:ext uri="{FF2B5EF4-FFF2-40B4-BE49-F238E27FC236}">
                <a16:creationId xmlns:a16="http://schemas.microsoft.com/office/drawing/2014/main" id="{CED95BA3-AC24-4733-AE70-D8082586BD33}"/>
              </a:ext>
            </a:extLst>
          </p:cNvPr>
          <p:cNvCxnSpPr/>
          <p:nvPr/>
        </p:nvCxnSpPr>
        <p:spPr>
          <a:xfrm>
            <a:off x="3826140" y="1982628"/>
            <a:ext cx="2899200" cy="0"/>
          </a:xfrm>
          <a:prstGeom prst="line">
            <a:avLst/>
          </a:prstGeom>
          <a:ln w="38100">
            <a:solidFill>
              <a:srgbClr val="FFE373"/>
            </a:solidFill>
          </a:ln>
        </p:spPr>
        <p:style>
          <a:lnRef idx="1">
            <a:schemeClr val="accent1"/>
          </a:lnRef>
          <a:fillRef idx="0">
            <a:schemeClr val="accent1"/>
          </a:fillRef>
          <a:effectRef idx="0">
            <a:schemeClr val="accent1"/>
          </a:effectRef>
          <a:fontRef idx="minor">
            <a:schemeClr val="tx1"/>
          </a:fontRef>
        </p:style>
      </p:cxnSp>
      <p:pic>
        <p:nvPicPr>
          <p:cNvPr id="19" name="1012-copy(3)">
            <a:hlinkClick r:id="" action="ppaction://media"/>
            <a:extLst>
              <a:ext uri="{FF2B5EF4-FFF2-40B4-BE49-F238E27FC236}">
                <a16:creationId xmlns:a16="http://schemas.microsoft.com/office/drawing/2014/main" id="{F575DB7C-F113-4E47-9EAB-3D68AF3B5812}"/>
              </a:ext>
            </a:extLst>
          </p:cNvPr>
          <p:cNvPicPr>
            <a:picLocks noChangeAspect="1"/>
          </p:cNvPicPr>
          <p:nvPr>
            <a:audioFile r:link="rId1"/>
            <p:extLst>
              <p:ext uri="{DAA4B4D4-6D71-4841-9C94-3DE7FCFB9230}">
                <p14:media xmlns:p14="http://schemas.microsoft.com/office/powerpoint/2010/main" r:embed="rId2">
                  <p14:trim st="15150" end="19268.5"/>
                </p14:media>
              </p:ext>
            </p:extLst>
          </p:nvPr>
        </p:nvPicPr>
        <p:blipFill>
          <a:blip r:embed="rId19"/>
          <a:stretch>
            <a:fillRect/>
          </a:stretch>
        </p:blipFill>
        <p:spPr>
          <a:xfrm>
            <a:off x="-46794" y="-2888462"/>
            <a:ext cx="487363" cy="487363"/>
          </a:xfrm>
          <a:prstGeom prst="rect">
            <a:avLst/>
          </a:prstGeom>
        </p:spPr>
      </p:pic>
      <p:pic>
        <p:nvPicPr>
          <p:cNvPr id="20" name="1012-copy(1) (mp3cut.net)">
            <a:hlinkClick r:id="" action="ppaction://media"/>
            <a:extLst>
              <a:ext uri="{FF2B5EF4-FFF2-40B4-BE49-F238E27FC236}">
                <a16:creationId xmlns:a16="http://schemas.microsoft.com/office/drawing/2014/main" id="{5BE3B5BC-C99B-43DF-9D4E-4B0A5C2EDC1F}"/>
              </a:ext>
            </a:extLst>
          </p:cNvPr>
          <p:cNvPicPr>
            <a:picLocks noChangeAspect="1"/>
          </p:cNvPicPr>
          <p:nvPr>
            <a:audioFile r:link="rId4"/>
            <p:extLst>
              <p:ext uri="{DAA4B4D4-6D71-4841-9C94-3DE7FCFB9230}">
                <p14:media xmlns:p14="http://schemas.microsoft.com/office/powerpoint/2010/main" r:embed="rId3"/>
              </p:ext>
            </p:extLst>
          </p:nvPr>
        </p:nvPicPr>
        <p:blipFill>
          <a:blip r:embed="rId19"/>
          <a:stretch>
            <a:fillRect/>
          </a:stretch>
        </p:blipFill>
        <p:spPr>
          <a:xfrm>
            <a:off x="13230339" y="-4152900"/>
            <a:ext cx="487363" cy="487363"/>
          </a:xfrm>
          <a:prstGeom prst="rect">
            <a:avLst/>
          </a:prstGeom>
        </p:spPr>
      </p:pic>
      <p:pic>
        <p:nvPicPr>
          <p:cNvPr id="43" name="1012-copy(1) (mp3cut.net)">
            <a:hlinkClick r:id="" action="ppaction://media"/>
            <a:extLst>
              <a:ext uri="{FF2B5EF4-FFF2-40B4-BE49-F238E27FC236}">
                <a16:creationId xmlns:a16="http://schemas.microsoft.com/office/drawing/2014/main" id="{8921E9AD-FF18-4FF5-A78E-79D0382CA1E6}"/>
              </a:ext>
            </a:extLst>
          </p:cNvPr>
          <p:cNvPicPr>
            <a:picLocks noChangeAspect="1"/>
          </p:cNvPicPr>
          <p:nvPr>
            <a:audioFile r:link="rId4"/>
            <p:extLst>
              <p:ext uri="{DAA4B4D4-6D71-4841-9C94-3DE7FCFB9230}">
                <p14:media xmlns:p14="http://schemas.microsoft.com/office/powerpoint/2010/main" r:embed="rId3"/>
              </p:ext>
            </p:extLst>
          </p:nvPr>
        </p:nvPicPr>
        <p:blipFill>
          <a:blip r:embed="rId19"/>
          <a:stretch>
            <a:fillRect/>
          </a:stretch>
        </p:blipFill>
        <p:spPr>
          <a:xfrm>
            <a:off x="13382739" y="-4000500"/>
            <a:ext cx="487363" cy="487363"/>
          </a:xfrm>
          <a:prstGeom prst="rect">
            <a:avLst/>
          </a:prstGeom>
        </p:spPr>
      </p:pic>
      <p:pic>
        <p:nvPicPr>
          <p:cNvPr id="24" name="1012-copy(1) (mp3cut.net) (1)">
            <a:hlinkClick r:id="" action="ppaction://media"/>
            <a:extLst>
              <a:ext uri="{FF2B5EF4-FFF2-40B4-BE49-F238E27FC236}">
                <a16:creationId xmlns:a16="http://schemas.microsoft.com/office/drawing/2014/main" id="{613C889C-7EE6-4955-8610-3332EEE732D5}"/>
              </a:ext>
            </a:extLst>
          </p:cNvPr>
          <p:cNvPicPr>
            <a:picLocks noChangeAspect="1"/>
          </p:cNvPicPr>
          <p:nvPr>
            <a:audioFile r:link="rId6"/>
            <p:extLst>
              <p:ext uri="{DAA4B4D4-6D71-4841-9C94-3DE7FCFB9230}">
                <p14:media xmlns:p14="http://schemas.microsoft.com/office/powerpoint/2010/main" r:embed="rId5"/>
              </p:ext>
            </p:extLst>
          </p:nvPr>
        </p:nvPicPr>
        <p:blipFill>
          <a:blip r:embed="rId19"/>
          <a:stretch>
            <a:fillRect/>
          </a:stretch>
        </p:blipFill>
        <p:spPr>
          <a:xfrm flipV="1">
            <a:off x="7772400" y="-3114148"/>
            <a:ext cx="713049" cy="713049"/>
          </a:xfrm>
          <a:prstGeom prst="rect">
            <a:avLst/>
          </a:prstGeom>
        </p:spPr>
      </p:pic>
      <p:sp>
        <p:nvSpPr>
          <p:cNvPr id="27" name="Arrow: Pentagon 26">
            <a:hlinkClick r:id="rId20" action="ppaction://hlinksldjump"/>
            <a:extLst>
              <a:ext uri="{FF2B5EF4-FFF2-40B4-BE49-F238E27FC236}">
                <a16:creationId xmlns:a16="http://schemas.microsoft.com/office/drawing/2014/main" id="{1C94E3C5-8765-4542-A529-A37F5D81644B}"/>
              </a:ext>
            </a:extLst>
          </p:cNvPr>
          <p:cNvSpPr/>
          <p:nvPr/>
        </p:nvSpPr>
        <p:spPr>
          <a:xfrm>
            <a:off x="15697681" y="7645597"/>
            <a:ext cx="593956" cy="847462"/>
          </a:xfrm>
          <a:prstGeom prst="homePlate">
            <a:avLst>
              <a:gd name="adj" fmla="val 96294"/>
            </a:avLst>
          </a:prstGeom>
          <a:solidFill>
            <a:srgbClr val="75D6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FA0D6A36-CFA1-42F1-FEDD-75DB4B4472AC}"/>
              </a:ext>
            </a:extLst>
          </p:cNvPr>
          <p:cNvSpPr/>
          <p:nvPr/>
        </p:nvSpPr>
        <p:spPr>
          <a:xfrm>
            <a:off x="10875092" y="2890044"/>
            <a:ext cx="5491932" cy="420177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err="1">
                <a:solidFill>
                  <a:srgbClr val="FF0000"/>
                </a:solidFill>
                <a:latin typeface="Times New Roman" panose="02020603050405020304" pitchFamily="18" charset="0"/>
                <a:cs typeface="Times New Roman" panose="02020603050405020304" pitchFamily="18" charset="0"/>
              </a:rPr>
              <a:t>Dừng</a:t>
            </a:r>
            <a:r>
              <a:rPr lang="en-US" sz="6000" dirty="0">
                <a:solidFill>
                  <a:srgbClr val="FF0000"/>
                </a:solidFill>
                <a:latin typeface="Times New Roman" panose="02020603050405020304" pitchFamily="18" charset="0"/>
                <a:cs typeface="Times New Roman" panose="02020603050405020304" pitchFamily="18" charset="0"/>
              </a:rPr>
              <a:t> </a:t>
            </a:r>
            <a:r>
              <a:rPr lang="en-US" sz="6000" dirty="0" err="1">
                <a:solidFill>
                  <a:srgbClr val="FF0000"/>
                </a:solidFill>
                <a:latin typeface="Times New Roman" panose="02020603050405020304" pitchFamily="18" charset="0"/>
                <a:cs typeface="Times New Roman" panose="02020603050405020304" pitchFamily="18" charset="0"/>
              </a:rPr>
              <a:t>lại</a:t>
            </a:r>
            <a:endParaRPr lang="en-US" sz="6000" dirty="0">
              <a:solidFill>
                <a:srgbClr val="FF0000"/>
              </a:solidFill>
              <a:latin typeface="Times New Roman" panose="02020603050405020304" pitchFamily="18" charset="0"/>
              <a:cs typeface="Times New Roman" panose="02020603050405020304" pitchFamily="18" charset="0"/>
            </a:endParaRPr>
          </a:p>
        </p:txBody>
      </p:sp>
      <p:sp>
        <p:nvSpPr>
          <p:cNvPr id="25" name="Freeform 25"/>
          <p:cNvSpPr/>
          <p:nvPr/>
        </p:nvSpPr>
        <p:spPr>
          <a:xfrm>
            <a:off x="9144000" y="5315549"/>
            <a:ext cx="1779500" cy="1730968"/>
          </a:xfrm>
          <a:custGeom>
            <a:avLst/>
            <a:gdLst/>
            <a:ahLst/>
            <a:cxnLst/>
            <a:rect l="l" t="t" r="r" b="b"/>
            <a:pathLst>
              <a:path w="1779500" h="1730968">
                <a:moveTo>
                  <a:pt x="0" y="0"/>
                </a:moveTo>
                <a:lnTo>
                  <a:pt x="1779500" y="0"/>
                </a:lnTo>
                <a:lnTo>
                  <a:pt x="1779500" y="1730969"/>
                </a:lnTo>
                <a:lnTo>
                  <a:pt x="0" y="1730969"/>
                </a:lnTo>
                <a:lnTo>
                  <a:pt x="0" y="0"/>
                </a:lnTo>
                <a:close/>
              </a:path>
            </a:pathLst>
          </a:custGeom>
          <a:blipFill>
            <a:blip r:embed="rId21">
              <a:extLst>
                <a:ext uri="{96DAC541-7B7A-43D3-8B79-37D633B846F1}">
                  <asvg:svgBlip xmlns:asvg="http://schemas.microsoft.com/office/drawing/2016/SVG/main" r:embed="rId22"/>
                </a:ext>
              </a:extLst>
            </a:blip>
            <a:stretch>
              <a:fillRect/>
            </a:stretch>
          </a:blipFill>
        </p:spPr>
      </p:sp>
      <p:pic>
        <p:nvPicPr>
          <p:cNvPr id="30" name="Picture 2">
            <a:extLst>
              <a:ext uri="{FF2B5EF4-FFF2-40B4-BE49-F238E27FC236}">
                <a16:creationId xmlns:a16="http://schemas.microsoft.com/office/drawing/2014/main" id="{5FAEFB31-D3A1-4E2E-92BC-B7D99066DD30}"/>
              </a:ext>
            </a:extLst>
          </p:cNvPr>
          <p:cNvPicPr>
            <a:picLocks noChangeAspect="1" noChangeArrowheads="1"/>
          </p:cNvPicPr>
          <p:nvPr/>
        </p:nvPicPr>
        <p:blipFill rotWithShape="1">
          <a:blip r:embed="rId23">
            <a:extLst>
              <a:ext uri="{28A0092B-C50C-407E-A947-70E740481C1C}">
                <a14:useLocalDpi xmlns:a14="http://schemas.microsoft.com/office/drawing/2010/main" val="0"/>
              </a:ext>
            </a:extLst>
          </a:blip>
          <a:srcRect l="9458" t="55381" r="59313" b="1518"/>
          <a:stretch/>
        </p:blipFill>
        <p:spPr bwMode="auto">
          <a:xfrm>
            <a:off x="11714615" y="3162327"/>
            <a:ext cx="3861293" cy="3718029"/>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2"/>
          <p:cNvGrpSpPr/>
          <p:nvPr/>
        </p:nvGrpSpPr>
        <p:grpSpPr>
          <a:xfrm>
            <a:off x="10714503" y="2477879"/>
            <a:ext cx="5786003" cy="4871282"/>
            <a:chOff x="0" y="0"/>
            <a:chExt cx="1572209" cy="1323655"/>
          </a:xfrm>
        </p:grpSpPr>
        <p:sp>
          <p:nvSpPr>
            <p:cNvPr id="13" name="Freeform 13"/>
            <p:cNvSpPr/>
            <p:nvPr/>
          </p:nvSpPr>
          <p:spPr>
            <a:xfrm>
              <a:off x="0" y="0"/>
              <a:ext cx="1572209" cy="1323655"/>
            </a:xfrm>
            <a:custGeom>
              <a:avLst/>
              <a:gdLst/>
              <a:ahLst/>
              <a:cxnLst/>
              <a:rect l="l" t="t" r="r" b="b"/>
              <a:pathLst>
                <a:path w="1572209" h="1323655">
                  <a:moveTo>
                    <a:pt x="133804" y="0"/>
                  </a:moveTo>
                  <a:lnTo>
                    <a:pt x="1438405" y="0"/>
                  </a:lnTo>
                  <a:cubicBezTo>
                    <a:pt x="1473892" y="0"/>
                    <a:pt x="1507925" y="14097"/>
                    <a:pt x="1533019" y="39190"/>
                  </a:cubicBezTo>
                  <a:cubicBezTo>
                    <a:pt x="1558112" y="64284"/>
                    <a:pt x="1572209" y="98317"/>
                    <a:pt x="1572209" y="133804"/>
                  </a:cubicBezTo>
                  <a:lnTo>
                    <a:pt x="1572209" y="1189851"/>
                  </a:lnTo>
                  <a:cubicBezTo>
                    <a:pt x="1572209" y="1225338"/>
                    <a:pt x="1558112" y="1259372"/>
                    <a:pt x="1533019" y="1284465"/>
                  </a:cubicBezTo>
                  <a:cubicBezTo>
                    <a:pt x="1507925" y="1309558"/>
                    <a:pt x="1473892" y="1323655"/>
                    <a:pt x="1438405" y="1323655"/>
                  </a:cubicBezTo>
                  <a:lnTo>
                    <a:pt x="133804" y="1323655"/>
                  </a:lnTo>
                  <a:cubicBezTo>
                    <a:pt x="98317" y="1323655"/>
                    <a:pt x="64284" y="1309558"/>
                    <a:pt x="39190" y="1284465"/>
                  </a:cubicBezTo>
                  <a:cubicBezTo>
                    <a:pt x="14097" y="1259372"/>
                    <a:pt x="0" y="1225338"/>
                    <a:pt x="0" y="1189851"/>
                  </a:cubicBezTo>
                  <a:lnTo>
                    <a:pt x="0" y="133804"/>
                  </a:lnTo>
                  <a:cubicBezTo>
                    <a:pt x="0" y="98317"/>
                    <a:pt x="14097" y="64284"/>
                    <a:pt x="39190" y="39190"/>
                  </a:cubicBezTo>
                  <a:cubicBezTo>
                    <a:pt x="64284" y="14097"/>
                    <a:pt x="98317" y="0"/>
                    <a:pt x="133804" y="0"/>
                  </a:cubicBezTo>
                  <a:close/>
                </a:path>
              </a:pathLst>
            </a:custGeom>
            <a:solidFill>
              <a:srgbClr val="FFFFFF"/>
            </a:solidFill>
          </p:spPr>
        </p:sp>
        <p:sp>
          <p:nvSpPr>
            <p:cNvPr id="14" name="TextBox 14"/>
            <p:cNvSpPr txBox="1"/>
            <p:nvPr/>
          </p:nvSpPr>
          <p:spPr>
            <a:xfrm>
              <a:off x="0" y="-38100"/>
              <a:ext cx="1572209" cy="1361755"/>
            </a:xfrm>
            <a:prstGeom prst="rect">
              <a:avLst/>
            </a:prstGeom>
          </p:spPr>
          <p:txBody>
            <a:bodyPr lIns="50800" tIns="50800" rIns="50800" bIns="50800" rtlCol="0" anchor="ctr"/>
            <a:lstStyle/>
            <a:p>
              <a:pPr algn="ctr">
                <a:lnSpc>
                  <a:spcPts val="2659"/>
                </a:lnSpc>
              </a:pPr>
              <a:endParaRPr/>
            </a:p>
          </p:txBody>
        </p:sp>
      </p:grpSp>
    </p:spTree>
    <p:extLst>
      <p:ext uri="{BB962C8B-B14F-4D97-AF65-F5344CB8AC3E}">
        <p14:creationId xmlns:p14="http://schemas.microsoft.com/office/powerpoint/2010/main" val="736090376"/>
      </p:ext>
    </p:extLst>
  </p:cSld>
  <p:clrMapOvr>
    <a:masterClrMapping/>
  </p:clrMapOvr>
  <mc:AlternateContent xmlns:mc="http://schemas.openxmlformats.org/markup-compatibility/2006" xmlns:p14="http://schemas.microsoft.com/office/powerpoint/2010/main">
    <mc:Choice Requires="p14">
      <p:transition spd="slow" advClick="0">
        <p14:flash/>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4948" fill="hold"/>
                                        <p:tgtEl>
                                          <p:spTgt spid="19"/>
                                        </p:tgtEl>
                                      </p:cBhvr>
                                    </p:cmd>
                                  </p:childTnLst>
                                </p:cTn>
                              </p:par>
                              <p:par>
                                <p:cTn id="7" presetID="1" presetClass="entr" presetSubtype="0" fill="hold" grpId="0" nodeType="withEffect">
                                  <p:stCondLst>
                                    <p:cond delay="0"/>
                                  </p:stCondLst>
                                  <p:iterate type="lt">
                                    <p:tmAbs val="100"/>
                                  </p:iterate>
                                  <p:childTnLst>
                                    <p:set>
                                      <p:cBhvr>
                                        <p:cTn id="8" dur="1" fill="hold">
                                          <p:stCondLst>
                                            <p:cond delay="0"/>
                                          </p:stCondLst>
                                        </p:cTn>
                                        <p:tgtEl>
                                          <p:spTgt spid="7"/>
                                        </p:tgtEl>
                                        <p:attrNameLst>
                                          <p:attrName>style.visibility</p:attrName>
                                        </p:attrNameLst>
                                      </p:cBhvr>
                                      <p:to>
                                        <p:strVal val="visible"/>
                                      </p:to>
                                    </p:set>
                                  </p:childTnLst>
                                </p:cTn>
                              </p:par>
                              <p:par>
                                <p:cTn id="9" presetID="10" presetClass="entr" presetSubtype="0" repeatCount="500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
                                        <p:tgtEl>
                                          <p:spTgt spid="8"/>
                                        </p:tgtEl>
                                      </p:cBhvr>
                                    </p:animEffect>
                                  </p:childTnLst>
                                </p:cTn>
                              </p:par>
                              <p:par>
                                <p:cTn id="12" presetID="10" presetClass="entr" presetSubtype="0" repeatCount="5000" fill="hold" nodeType="withEffect">
                                  <p:stCondLst>
                                    <p:cond delay="25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
                                        <p:tgtEl>
                                          <p:spTgt spid="28"/>
                                        </p:tgtEl>
                                      </p:cBhvr>
                                    </p:animEffect>
                                  </p:childTnLst>
                                </p:cTn>
                              </p:par>
                              <p:par>
                                <p:cTn id="15" presetID="1" presetClass="mediacall" presetSubtype="0" fill="hold" nodeType="withEffect">
                                  <p:stCondLst>
                                    <p:cond delay="0"/>
                                  </p:stCondLst>
                                  <p:childTnLst>
                                    <p:cmd type="call" cmd="playFrom(0.0)">
                                      <p:cBhvr>
                                        <p:cTn id="16" dur="653" fill="hold"/>
                                        <p:tgtEl>
                                          <p:spTgt spid="43"/>
                                        </p:tgtEl>
                                      </p:cBhvr>
                                    </p:cmd>
                                  </p:childTnLst>
                                </p:cTn>
                              </p:par>
                              <p:par>
                                <p:cTn id="17" presetID="1" presetClass="mediacall" presetSubtype="0" fill="hold" nodeType="withEffect">
                                  <p:stCondLst>
                                    <p:cond delay="0"/>
                                  </p:stCondLst>
                                  <p:childTnLst>
                                    <p:cmd type="call" cmd="playFrom(0.0)">
                                      <p:cBhvr>
                                        <p:cTn id="18" dur="653" fill="hold"/>
                                        <p:tgtEl>
                                          <p:spTgt spid="20"/>
                                        </p:tgtEl>
                                      </p:cBhvr>
                                    </p:cmd>
                                  </p:childTnLst>
                                </p:cTn>
                              </p:par>
                              <p:par>
                                <p:cTn id="19" presetID="1" presetClass="mediacall" presetSubtype="0" fill="hold" nodeType="withEffect">
                                  <p:stCondLst>
                                    <p:cond delay="0"/>
                                  </p:stCondLst>
                                  <p:childTnLst>
                                    <p:cmd type="call" cmd="playFrom(0.0)">
                                      <p:cBhvr>
                                        <p:cTn id="20" dur="2429" fill="hold"/>
                                        <p:tgtEl>
                                          <p:spTgt spid="24"/>
                                        </p:tgtEl>
                                      </p:cBhvr>
                                    </p:cmd>
                                  </p:childTnLst>
                                </p:cTn>
                              </p:par>
                            </p:childTnLst>
                          </p:cTn>
                        </p:par>
                      </p:childTnLst>
                    </p:cTn>
                  </p:par>
                  <p:par>
                    <p:cTn id="21" fill="hold">
                      <p:stCondLst>
                        <p:cond delay="indefinite"/>
                      </p:stCondLst>
                      <p:childTnLst>
                        <p:par>
                          <p:cTn id="22" fill="hold">
                            <p:stCondLst>
                              <p:cond delay="0"/>
                            </p:stCondLst>
                            <p:childTnLst>
                              <p:par>
                                <p:cTn id="23" presetID="45" presetClass="exit" presetSubtype="0" fill="hold" nodeType="clickEffect">
                                  <p:stCondLst>
                                    <p:cond delay="0"/>
                                  </p:stCondLst>
                                  <p:childTnLst>
                                    <p:animEffect transition="out" filter="fade">
                                      <p:cBhvr>
                                        <p:cTn id="24" dur="2000"/>
                                        <p:tgtEl>
                                          <p:spTgt spid="12"/>
                                        </p:tgtEl>
                                      </p:cBhvr>
                                    </p:animEffect>
                                    <p:anim calcmode="lin" valueType="num">
                                      <p:cBhvr>
                                        <p:cTn id="25" dur="2000"/>
                                        <p:tgtEl>
                                          <p:spTgt spid="12"/>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26" dur="2000"/>
                                        <p:tgtEl>
                                          <p:spTgt spid="12"/>
                                        </p:tgtEl>
                                        <p:attrNameLst>
                                          <p:attrName>ppt_h</p:attrName>
                                        </p:attrNameLst>
                                      </p:cBhvr>
                                      <p:tavLst>
                                        <p:tav tm="0">
                                          <p:val>
                                            <p:strVal val="ppt_h"/>
                                          </p:val>
                                        </p:tav>
                                        <p:tav tm="100000">
                                          <p:val>
                                            <p:strVal val="ppt_h"/>
                                          </p:val>
                                        </p:tav>
                                      </p:tavLst>
                                    </p:anim>
                                    <p:set>
                                      <p:cBhvr>
                                        <p:cTn id="27" dur="1" fill="hold">
                                          <p:stCondLst>
                                            <p:cond delay="19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8" fill="hold" display="0">
                  <p:stCondLst>
                    <p:cond delay="indefinite"/>
                  </p:stCondLst>
                  <p:endCondLst>
                    <p:cond evt="onStopAudio" delay="0">
                      <p:tgtEl>
                        <p:sldTgt/>
                      </p:tgtEl>
                    </p:cond>
                  </p:endCondLst>
                </p:cTn>
                <p:tgtEl>
                  <p:spTgt spid="19"/>
                </p:tgtEl>
              </p:cMediaNode>
            </p:audio>
            <p:audio>
              <p:cMediaNode vol="80000">
                <p:cTn id="29" fill="hold" display="0">
                  <p:stCondLst>
                    <p:cond delay="indefinite"/>
                  </p:stCondLst>
                  <p:endCondLst>
                    <p:cond evt="onStopAudio" delay="0">
                      <p:tgtEl>
                        <p:sldTgt/>
                      </p:tgtEl>
                    </p:cond>
                  </p:endCondLst>
                </p:cTn>
                <p:tgtEl>
                  <p:spTgt spid="20"/>
                </p:tgtEl>
              </p:cMediaNode>
            </p:audio>
            <p:audio>
              <p:cMediaNode vol="80000">
                <p:cTn id="30" fill="hold" display="0">
                  <p:stCondLst>
                    <p:cond delay="indefinite"/>
                  </p:stCondLst>
                  <p:endCondLst>
                    <p:cond evt="onStopAudio" delay="0">
                      <p:tgtEl>
                        <p:sldTgt/>
                      </p:tgtEl>
                    </p:cond>
                  </p:endCondLst>
                </p:cTn>
                <p:tgtEl>
                  <p:spTgt spid="43"/>
                </p:tgtEl>
              </p:cMediaNode>
            </p:audio>
            <p:audio>
              <p:cMediaNode vol="80000">
                <p:cTn id="31" fill="hold" display="0">
                  <p:stCondLst>
                    <p:cond delay="indefinite"/>
                  </p:stCondLst>
                  <p:endCondLst>
                    <p:cond evt="onStopAudio" delay="0">
                      <p:tgtEl>
                        <p:sldTgt/>
                      </p:tgtEl>
                    </p:cond>
                  </p:endCondLst>
                </p:cTn>
                <p:tgtEl>
                  <p:spTgt spid="24"/>
                </p:tgtEl>
              </p:cMediaNode>
            </p:audio>
          </p:childTnLst>
        </p:cTn>
      </p:par>
    </p:tnLst>
    <p:bldLst>
      <p:bldP spid="7"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show="0">
  <p:cSld>
    <p:bg>
      <p:bgPr>
        <a:solidFill>
          <a:srgbClr val="FFFAE6"/>
        </a:solidFill>
        <a:effectLst/>
      </p:bgPr>
    </p:bg>
    <p:spTree>
      <p:nvGrpSpPr>
        <p:cNvPr id="1" name=""/>
        <p:cNvGrpSpPr/>
        <p:nvPr/>
      </p:nvGrpSpPr>
      <p:grpSpPr>
        <a:xfrm>
          <a:off x="0" y="0"/>
          <a:ext cx="0" cy="0"/>
          <a:chOff x="0" y="0"/>
          <a:chExt cx="0" cy="0"/>
        </a:xfrm>
      </p:grpSpPr>
      <p:sp>
        <p:nvSpPr>
          <p:cNvPr id="2" name="Freeform 2"/>
          <p:cNvSpPr/>
          <p:nvPr/>
        </p:nvSpPr>
        <p:spPr>
          <a:xfrm>
            <a:off x="-1587856" y="-245924"/>
            <a:ext cx="10778847" cy="10778847"/>
          </a:xfrm>
          <a:custGeom>
            <a:avLst/>
            <a:gdLst/>
            <a:ahLst/>
            <a:cxnLst/>
            <a:rect l="l" t="t" r="r" b="b"/>
            <a:pathLst>
              <a:path w="10778847" h="10778847">
                <a:moveTo>
                  <a:pt x="0" y="0"/>
                </a:moveTo>
                <a:lnTo>
                  <a:pt x="10778847" y="0"/>
                </a:lnTo>
                <a:lnTo>
                  <a:pt x="10778847" y="10778848"/>
                </a:lnTo>
                <a:lnTo>
                  <a:pt x="0" y="1077884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3" name="Freeform 3"/>
          <p:cNvSpPr/>
          <p:nvPr/>
        </p:nvSpPr>
        <p:spPr>
          <a:xfrm>
            <a:off x="9190991" y="-245924"/>
            <a:ext cx="10684865" cy="10778847"/>
          </a:xfrm>
          <a:custGeom>
            <a:avLst/>
            <a:gdLst/>
            <a:ahLst/>
            <a:cxnLst/>
            <a:rect l="l" t="t" r="r" b="b"/>
            <a:pathLst>
              <a:path w="10684865" h="10778847">
                <a:moveTo>
                  <a:pt x="0" y="0"/>
                </a:moveTo>
                <a:lnTo>
                  <a:pt x="10684865" y="0"/>
                </a:lnTo>
                <a:lnTo>
                  <a:pt x="10684865" y="10778848"/>
                </a:lnTo>
                <a:lnTo>
                  <a:pt x="0" y="10778848"/>
                </a:lnTo>
                <a:lnTo>
                  <a:pt x="0" y="0"/>
                </a:lnTo>
                <a:close/>
              </a:path>
            </a:pathLst>
          </a:custGeom>
          <a:blipFill>
            <a:blip r:embed="rId4">
              <a:extLst>
                <a:ext uri="{96DAC541-7B7A-43D3-8B79-37D633B846F1}">
                  <asvg:svgBlip xmlns:asvg="http://schemas.microsoft.com/office/drawing/2016/SVG/main" r:embed="rId5"/>
                </a:ext>
              </a:extLst>
            </a:blip>
            <a:stretch>
              <a:fillRect l="-879"/>
            </a:stretch>
          </a:blipFill>
        </p:spPr>
        <p:txBody>
          <a:bodyPr/>
          <a:lstStyle/>
          <a:p>
            <a:endParaRPr lang="en-US"/>
          </a:p>
        </p:txBody>
      </p:sp>
      <p:sp>
        <p:nvSpPr>
          <p:cNvPr id="4" name="Freeform 4"/>
          <p:cNvSpPr/>
          <p:nvPr/>
        </p:nvSpPr>
        <p:spPr>
          <a:xfrm>
            <a:off x="0" y="7239000"/>
            <a:ext cx="6096000" cy="6096000"/>
          </a:xfrm>
          <a:custGeom>
            <a:avLst/>
            <a:gdLst/>
            <a:ahLst/>
            <a:cxnLst/>
            <a:rect l="l" t="t" r="r" b="b"/>
            <a:pathLst>
              <a:path w="6096000" h="6096000">
                <a:moveTo>
                  <a:pt x="0" y="0"/>
                </a:moveTo>
                <a:lnTo>
                  <a:pt x="6096000" y="0"/>
                </a:lnTo>
                <a:lnTo>
                  <a:pt x="6096000" y="6096000"/>
                </a:lnTo>
                <a:lnTo>
                  <a:pt x="0" y="60960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5"/>
          <p:cNvSpPr/>
          <p:nvPr/>
        </p:nvSpPr>
        <p:spPr>
          <a:xfrm>
            <a:off x="6142991" y="7239000"/>
            <a:ext cx="6096000" cy="6096000"/>
          </a:xfrm>
          <a:custGeom>
            <a:avLst/>
            <a:gdLst/>
            <a:ahLst/>
            <a:cxnLst/>
            <a:rect l="l" t="t" r="r" b="b"/>
            <a:pathLst>
              <a:path w="6096000" h="6096000">
                <a:moveTo>
                  <a:pt x="0" y="0"/>
                </a:moveTo>
                <a:lnTo>
                  <a:pt x="6096000" y="0"/>
                </a:lnTo>
                <a:lnTo>
                  <a:pt x="6096000" y="6096000"/>
                </a:lnTo>
                <a:lnTo>
                  <a:pt x="0" y="60960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6" name="Freeform 6"/>
          <p:cNvSpPr/>
          <p:nvPr/>
        </p:nvSpPr>
        <p:spPr>
          <a:xfrm>
            <a:off x="12285982" y="7239000"/>
            <a:ext cx="6096000" cy="6096000"/>
          </a:xfrm>
          <a:custGeom>
            <a:avLst/>
            <a:gdLst/>
            <a:ahLst/>
            <a:cxnLst/>
            <a:rect l="l" t="t" r="r" b="b"/>
            <a:pathLst>
              <a:path w="6096000" h="6096000">
                <a:moveTo>
                  <a:pt x="0" y="0"/>
                </a:moveTo>
                <a:lnTo>
                  <a:pt x="6096000" y="0"/>
                </a:lnTo>
                <a:lnTo>
                  <a:pt x="6096000" y="6096000"/>
                </a:lnTo>
                <a:lnTo>
                  <a:pt x="0" y="60960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grpSp>
        <p:nvGrpSpPr>
          <p:cNvPr id="7" name="Group 7"/>
          <p:cNvGrpSpPr/>
          <p:nvPr/>
        </p:nvGrpSpPr>
        <p:grpSpPr>
          <a:xfrm>
            <a:off x="1513713" y="611518"/>
            <a:ext cx="15354556" cy="9175680"/>
            <a:chOff x="0" y="0"/>
            <a:chExt cx="3700129" cy="2211149"/>
          </a:xfrm>
        </p:grpSpPr>
        <p:sp>
          <p:nvSpPr>
            <p:cNvPr id="8" name="Freeform 8"/>
            <p:cNvSpPr/>
            <p:nvPr/>
          </p:nvSpPr>
          <p:spPr>
            <a:xfrm>
              <a:off x="0" y="0"/>
              <a:ext cx="3700129" cy="2211149"/>
            </a:xfrm>
            <a:custGeom>
              <a:avLst/>
              <a:gdLst/>
              <a:ahLst/>
              <a:cxnLst/>
              <a:rect l="l" t="t" r="r" b="b"/>
              <a:pathLst>
                <a:path w="3700129" h="2211149">
                  <a:moveTo>
                    <a:pt x="56854" y="0"/>
                  </a:moveTo>
                  <a:lnTo>
                    <a:pt x="3643275" y="0"/>
                  </a:lnTo>
                  <a:cubicBezTo>
                    <a:pt x="3674675" y="0"/>
                    <a:pt x="3700129" y="25455"/>
                    <a:pt x="3700129" y="56854"/>
                  </a:cubicBezTo>
                  <a:lnTo>
                    <a:pt x="3700129" y="2154294"/>
                  </a:lnTo>
                  <a:cubicBezTo>
                    <a:pt x="3700129" y="2169373"/>
                    <a:pt x="3694139" y="2183834"/>
                    <a:pt x="3683477" y="2194496"/>
                  </a:cubicBezTo>
                  <a:cubicBezTo>
                    <a:pt x="3672815" y="2205159"/>
                    <a:pt x="3658353" y="2211149"/>
                    <a:pt x="3643275" y="2211149"/>
                  </a:cubicBezTo>
                  <a:lnTo>
                    <a:pt x="56854" y="2211149"/>
                  </a:lnTo>
                  <a:cubicBezTo>
                    <a:pt x="41776" y="2211149"/>
                    <a:pt x="27314" y="2205159"/>
                    <a:pt x="16652" y="2194496"/>
                  </a:cubicBezTo>
                  <a:cubicBezTo>
                    <a:pt x="5990" y="2183834"/>
                    <a:pt x="0" y="2169373"/>
                    <a:pt x="0" y="2154294"/>
                  </a:cubicBezTo>
                  <a:lnTo>
                    <a:pt x="0" y="56854"/>
                  </a:lnTo>
                  <a:cubicBezTo>
                    <a:pt x="0" y="41776"/>
                    <a:pt x="5990" y="27314"/>
                    <a:pt x="16652" y="16652"/>
                  </a:cubicBezTo>
                  <a:cubicBezTo>
                    <a:pt x="27314" y="5990"/>
                    <a:pt x="41776" y="0"/>
                    <a:pt x="56854" y="0"/>
                  </a:cubicBezTo>
                  <a:close/>
                </a:path>
              </a:pathLst>
            </a:custGeom>
            <a:solidFill>
              <a:srgbClr val="75D6D0"/>
            </a:solidFill>
          </p:spPr>
        </p:sp>
        <p:sp>
          <p:nvSpPr>
            <p:cNvPr id="9" name="TextBox 9"/>
            <p:cNvSpPr txBox="1"/>
            <p:nvPr/>
          </p:nvSpPr>
          <p:spPr>
            <a:xfrm>
              <a:off x="0" y="-38100"/>
              <a:ext cx="3700129" cy="2249249"/>
            </a:xfrm>
            <a:prstGeom prst="rect">
              <a:avLst/>
            </a:prstGeom>
          </p:spPr>
          <p:txBody>
            <a:bodyPr lIns="50800" tIns="50800" rIns="50800" bIns="50800" rtlCol="0" anchor="ctr"/>
            <a:lstStyle/>
            <a:p>
              <a:pPr algn="ctr">
                <a:lnSpc>
                  <a:spcPts val="2659"/>
                </a:lnSpc>
              </a:pPr>
              <a:endParaRPr/>
            </a:p>
          </p:txBody>
        </p:sp>
      </p:grpSp>
      <p:grpSp>
        <p:nvGrpSpPr>
          <p:cNvPr id="10" name="Group 10"/>
          <p:cNvGrpSpPr/>
          <p:nvPr/>
        </p:nvGrpSpPr>
        <p:grpSpPr>
          <a:xfrm>
            <a:off x="2005830" y="1280870"/>
            <a:ext cx="14294378" cy="6375088"/>
            <a:chOff x="0" y="0"/>
            <a:chExt cx="3229363" cy="1310696"/>
          </a:xfrm>
        </p:grpSpPr>
        <p:sp>
          <p:nvSpPr>
            <p:cNvPr id="11" name="Freeform 11"/>
            <p:cNvSpPr/>
            <p:nvPr/>
          </p:nvSpPr>
          <p:spPr>
            <a:xfrm>
              <a:off x="0" y="0"/>
              <a:ext cx="3229363" cy="1310696"/>
            </a:xfrm>
            <a:custGeom>
              <a:avLst/>
              <a:gdLst/>
              <a:ahLst/>
              <a:cxnLst/>
              <a:rect l="l" t="t" r="r" b="b"/>
              <a:pathLst>
                <a:path w="3229363" h="1310696">
                  <a:moveTo>
                    <a:pt x="65142" y="0"/>
                  </a:moveTo>
                  <a:lnTo>
                    <a:pt x="3164221" y="0"/>
                  </a:lnTo>
                  <a:cubicBezTo>
                    <a:pt x="3181497" y="0"/>
                    <a:pt x="3198067" y="6863"/>
                    <a:pt x="3210283" y="19080"/>
                  </a:cubicBezTo>
                  <a:cubicBezTo>
                    <a:pt x="3222500" y="31296"/>
                    <a:pt x="3229363" y="47866"/>
                    <a:pt x="3229363" y="65142"/>
                  </a:cubicBezTo>
                  <a:lnTo>
                    <a:pt x="3229363" y="1245554"/>
                  </a:lnTo>
                  <a:cubicBezTo>
                    <a:pt x="3229363" y="1262831"/>
                    <a:pt x="3222500" y="1279400"/>
                    <a:pt x="3210283" y="1291616"/>
                  </a:cubicBezTo>
                  <a:cubicBezTo>
                    <a:pt x="3198067" y="1303833"/>
                    <a:pt x="3181497" y="1310696"/>
                    <a:pt x="3164221" y="1310696"/>
                  </a:cubicBezTo>
                  <a:lnTo>
                    <a:pt x="65142" y="1310696"/>
                  </a:lnTo>
                  <a:cubicBezTo>
                    <a:pt x="47866" y="1310696"/>
                    <a:pt x="31296" y="1303833"/>
                    <a:pt x="19080" y="1291616"/>
                  </a:cubicBezTo>
                  <a:cubicBezTo>
                    <a:pt x="6863" y="1279400"/>
                    <a:pt x="0" y="1262831"/>
                    <a:pt x="0" y="1245554"/>
                  </a:cubicBezTo>
                  <a:lnTo>
                    <a:pt x="0" y="65142"/>
                  </a:lnTo>
                  <a:cubicBezTo>
                    <a:pt x="0" y="47866"/>
                    <a:pt x="6863" y="31296"/>
                    <a:pt x="19080" y="19080"/>
                  </a:cubicBezTo>
                  <a:cubicBezTo>
                    <a:pt x="31296" y="6863"/>
                    <a:pt x="47866" y="0"/>
                    <a:pt x="65142" y="0"/>
                  </a:cubicBezTo>
                  <a:close/>
                </a:path>
              </a:pathLst>
            </a:custGeom>
            <a:solidFill>
              <a:srgbClr val="FFFFFF"/>
            </a:solidFill>
          </p:spPr>
        </p:sp>
        <p:sp>
          <p:nvSpPr>
            <p:cNvPr id="12" name="TextBox 12"/>
            <p:cNvSpPr txBox="1"/>
            <p:nvPr/>
          </p:nvSpPr>
          <p:spPr>
            <a:xfrm>
              <a:off x="0" y="-38100"/>
              <a:ext cx="3229363" cy="1348796"/>
            </a:xfrm>
            <a:prstGeom prst="rect">
              <a:avLst/>
            </a:prstGeom>
          </p:spPr>
          <p:txBody>
            <a:bodyPr lIns="50800" tIns="50800" rIns="50800" bIns="50800" rtlCol="0" anchor="ctr"/>
            <a:lstStyle/>
            <a:p>
              <a:pPr algn="ctr">
                <a:lnSpc>
                  <a:spcPts val="2659"/>
                </a:lnSpc>
              </a:pPr>
              <a:endParaRPr/>
            </a:p>
          </p:txBody>
        </p:sp>
      </p:grpSp>
      <p:sp>
        <p:nvSpPr>
          <p:cNvPr id="13" name="Freeform 13"/>
          <p:cNvSpPr/>
          <p:nvPr/>
        </p:nvSpPr>
        <p:spPr>
          <a:xfrm>
            <a:off x="2452518" y="7910299"/>
            <a:ext cx="1508852" cy="1508852"/>
          </a:xfrm>
          <a:custGeom>
            <a:avLst/>
            <a:gdLst/>
            <a:ahLst/>
            <a:cxnLst/>
            <a:rect l="l" t="t" r="r" b="b"/>
            <a:pathLst>
              <a:path w="1338119" h="1338119">
                <a:moveTo>
                  <a:pt x="0" y="0"/>
                </a:moveTo>
                <a:lnTo>
                  <a:pt x="1338119" y="0"/>
                </a:lnTo>
                <a:lnTo>
                  <a:pt x="1338119" y="1338119"/>
                </a:lnTo>
                <a:lnTo>
                  <a:pt x="0" y="133811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4" name="Freeform 14"/>
          <p:cNvSpPr/>
          <p:nvPr/>
        </p:nvSpPr>
        <p:spPr>
          <a:xfrm>
            <a:off x="14643742" y="7988927"/>
            <a:ext cx="939021" cy="1351595"/>
          </a:xfrm>
          <a:custGeom>
            <a:avLst/>
            <a:gdLst/>
            <a:ahLst/>
            <a:cxnLst/>
            <a:rect l="l" t="t" r="r" b="b"/>
            <a:pathLst>
              <a:path w="832767" h="1198656">
                <a:moveTo>
                  <a:pt x="0" y="0"/>
                </a:moveTo>
                <a:lnTo>
                  <a:pt x="832767" y="0"/>
                </a:lnTo>
                <a:lnTo>
                  <a:pt x="832767" y="1198657"/>
                </a:lnTo>
                <a:lnTo>
                  <a:pt x="0" y="1198657"/>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21" name="TextBox 21"/>
          <p:cNvSpPr txBox="1"/>
          <p:nvPr/>
        </p:nvSpPr>
        <p:spPr>
          <a:xfrm>
            <a:off x="8293440" y="519253"/>
            <a:ext cx="1689128" cy="989016"/>
          </a:xfrm>
          <a:prstGeom prst="rect">
            <a:avLst/>
          </a:prstGeom>
        </p:spPr>
        <p:txBody>
          <a:bodyPr lIns="0" tIns="0" rIns="0" bIns="0" rtlCol="0" anchor="t">
            <a:spAutoFit/>
          </a:bodyPr>
          <a:lstStyle/>
          <a:p>
            <a:pPr algn="ctr">
              <a:lnSpc>
                <a:spcPts val="5166"/>
              </a:lnSpc>
            </a:pPr>
            <a:r>
              <a:rPr lang="en-US" sz="10333" spc="-878">
                <a:solidFill>
                  <a:srgbClr val="FFFFFF"/>
                </a:solidFill>
                <a:latin typeface="Canva Sans"/>
                <a:ea typeface="Canva Sans"/>
                <a:cs typeface="Canva Sans"/>
                <a:sym typeface="Canva Sans"/>
              </a:rPr>
              <a:t>...</a:t>
            </a:r>
          </a:p>
        </p:txBody>
      </p:sp>
      <p:pic>
        <p:nvPicPr>
          <p:cNvPr id="40" name="Picture 39">
            <a:extLst>
              <a:ext uri="{FF2B5EF4-FFF2-40B4-BE49-F238E27FC236}">
                <a16:creationId xmlns:a16="http://schemas.microsoft.com/office/drawing/2014/main" id="{E8F9800E-0022-477B-A1EE-38A61C3CA7E2}"/>
              </a:ext>
            </a:extLst>
          </p:cNvPr>
          <p:cNvPicPr>
            <a:picLocks noChangeAspect="1"/>
          </p:cNvPicPr>
          <p:nvPr/>
        </p:nvPicPr>
        <p:blipFill>
          <a:blip r:embed="rId12">
            <a:extLst>
              <a:ext uri="{BEBA8EAE-BF5A-486C-A8C5-ECC9F3942E4B}">
                <a14:imgProps xmlns:a14="http://schemas.microsoft.com/office/drawing/2010/main">
                  <a14:imgLayer r:embed="rId13">
                    <a14:imgEffect>
                      <a14:artisticCutout numberOfShades="6"/>
                    </a14:imgEffect>
                  </a14:imgLayer>
                </a14:imgProps>
              </a:ext>
            </a:extLst>
          </a:blip>
          <a:srcRect t="43542" r="89637"/>
          <a:stretch>
            <a:fillRect/>
          </a:stretch>
        </p:blipFill>
        <p:spPr>
          <a:xfrm rot="1028130">
            <a:off x="7723702" y="2778277"/>
            <a:ext cx="568718" cy="2686678"/>
          </a:xfrm>
          <a:custGeom>
            <a:avLst/>
            <a:gdLst>
              <a:gd name="connsiteX0" fmla="*/ 0 w 257103"/>
              <a:gd name="connsiteY0" fmla="*/ 0 h 1214585"/>
              <a:gd name="connsiteX1" fmla="*/ 101676 w 257103"/>
              <a:gd name="connsiteY1" fmla="*/ 698689 h 1214585"/>
              <a:gd name="connsiteX2" fmla="*/ 257103 w 257103"/>
              <a:gd name="connsiteY2" fmla="*/ 1214585 h 1214585"/>
              <a:gd name="connsiteX3" fmla="*/ 0 w 257103"/>
              <a:gd name="connsiteY3" fmla="*/ 1214585 h 1214585"/>
              <a:gd name="connsiteX4" fmla="*/ 0 w 257103"/>
              <a:gd name="connsiteY4" fmla="*/ 0 h 1214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103" h="1214585">
                <a:moveTo>
                  <a:pt x="0" y="0"/>
                </a:moveTo>
                <a:lnTo>
                  <a:pt x="101676" y="698689"/>
                </a:lnTo>
                <a:lnTo>
                  <a:pt x="257103" y="1214585"/>
                </a:lnTo>
                <a:lnTo>
                  <a:pt x="0" y="1214585"/>
                </a:lnTo>
                <a:lnTo>
                  <a:pt x="0" y="0"/>
                </a:lnTo>
                <a:close/>
              </a:path>
            </a:pathLst>
          </a:custGeom>
          <a:ln>
            <a:noFill/>
          </a:ln>
        </p:spPr>
      </p:pic>
      <p:pic>
        <p:nvPicPr>
          <p:cNvPr id="62" name="Picture 61">
            <a:extLst>
              <a:ext uri="{FF2B5EF4-FFF2-40B4-BE49-F238E27FC236}">
                <a16:creationId xmlns:a16="http://schemas.microsoft.com/office/drawing/2014/main" id="{C194C276-6EF4-446B-9782-DA2280EE5244}"/>
              </a:ext>
            </a:extLst>
          </p:cNvPr>
          <p:cNvPicPr>
            <a:picLocks noChangeAspect="1"/>
          </p:cNvPicPr>
          <p:nvPr/>
        </p:nvPicPr>
        <p:blipFill>
          <a:blip r:embed="rId14">
            <a:duotone>
              <a:schemeClr val="accent5">
                <a:shade val="45000"/>
                <a:satMod val="135000"/>
              </a:schemeClr>
              <a:prstClr val="white"/>
            </a:duotone>
            <a:extLst>
              <a:ext uri="{BEBA8EAE-BF5A-486C-A8C5-ECC9F3942E4B}">
                <a14:imgProps xmlns:a14="http://schemas.microsoft.com/office/drawing/2010/main">
                  <a14:imgLayer r:embed="rId13">
                    <a14:imgEffect>
                      <a14:artisticCutout numberOfShades="3"/>
                    </a14:imgEffect>
                  </a14:imgLayer>
                </a14:imgProps>
              </a:ext>
            </a:extLst>
          </a:blip>
          <a:srcRect l="40977" t="-30682" r="12828" b="100000"/>
          <a:stretch>
            <a:fillRect/>
          </a:stretch>
        </p:blipFill>
        <p:spPr>
          <a:xfrm rot="900000">
            <a:off x="14293588" y="1866691"/>
            <a:ext cx="1146115" cy="660066"/>
          </a:xfrm>
          <a:custGeom>
            <a:avLst/>
            <a:gdLst>
              <a:gd name="connsiteX0" fmla="*/ 875146 w 1146115"/>
              <a:gd name="connsiteY0" fmla="*/ 0 h 660066"/>
              <a:gd name="connsiteX1" fmla="*/ 1146115 w 1146115"/>
              <a:gd name="connsiteY1" fmla="*/ 660066 h 660066"/>
              <a:gd name="connsiteX2" fmla="*/ 0 w 1146115"/>
              <a:gd name="connsiteY2" fmla="*/ 660066 h 660066"/>
              <a:gd name="connsiteX3" fmla="*/ 24269 w 1146115"/>
              <a:gd name="connsiteY3" fmla="*/ 491617 h 660066"/>
              <a:gd name="connsiteX4" fmla="*/ 875146 w 1146115"/>
              <a:gd name="connsiteY4" fmla="*/ 0 h 660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6115" h="660066">
                <a:moveTo>
                  <a:pt x="875146" y="0"/>
                </a:moveTo>
                <a:lnTo>
                  <a:pt x="1146115" y="660066"/>
                </a:lnTo>
                <a:lnTo>
                  <a:pt x="0" y="660066"/>
                </a:lnTo>
                <a:lnTo>
                  <a:pt x="24269" y="491617"/>
                </a:lnTo>
                <a:lnTo>
                  <a:pt x="875146" y="0"/>
                </a:lnTo>
                <a:close/>
              </a:path>
            </a:pathLst>
          </a:custGeom>
        </p:spPr>
      </p:pic>
      <p:sp>
        <p:nvSpPr>
          <p:cNvPr id="35" name="TextBox 23">
            <a:extLst>
              <a:ext uri="{FF2B5EF4-FFF2-40B4-BE49-F238E27FC236}">
                <a16:creationId xmlns:a16="http://schemas.microsoft.com/office/drawing/2014/main" id="{E56F2F42-F839-4725-B0C4-8B643B839785}"/>
              </a:ext>
            </a:extLst>
          </p:cNvPr>
          <p:cNvSpPr txBox="1"/>
          <p:nvPr/>
        </p:nvSpPr>
        <p:spPr>
          <a:xfrm>
            <a:off x="5842014" y="2013481"/>
            <a:ext cx="6697951" cy="422808"/>
          </a:xfrm>
          <a:prstGeom prst="rect">
            <a:avLst/>
          </a:prstGeom>
        </p:spPr>
        <p:txBody>
          <a:bodyPr lIns="0" tIns="0" rIns="0" bIns="0" rtlCol="0" anchor="t">
            <a:spAutoFit/>
          </a:bodyPr>
          <a:lstStyle/>
          <a:p>
            <a:pPr marL="0" lvl="0" indent="0" algn="ctr">
              <a:lnSpc>
                <a:spcPts val="3120"/>
              </a:lnSpc>
            </a:pPr>
            <a:r>
              <a:rPr lang="en-US" sz="4800" b="1">
                <a:solidFill>
                  <a:srgbClr val="47B2AB"/>
                </a:solidFill>
                <a:latin typeface="#9Slide07 SVNA Love Of Thunder" panose="02040603050506020204" pitchFamily="18" charset="0"/>
                <a:ea typeface="Cosmic Octo Medium"/>
                <a:cs typeface="Cosmic Octo Medium"/>
                <a:sym typeface="Cosmic Octo Medium"/>
              </a:rPr>
              <a:t>Mở túi . . . </a:t>
            </a:r>
          </a:p>
        </p:txBody>
      </p:sp>
      <p:sp>
        <p:nvSpPr>
          <p:cNvPr id="18" name="Freeform 18"/>
          <p:cNvSpPr/>
          <p:nvPr/>
        </p:nvSpPr>
        <p:spPr>
          <a:xfrm>
            <a:off x="15070607" y="-100541"/>
            <a:ext cx="3056957" cy="3303195"/>
          </a:xfrm>
          <a:custGeom>
            <a:avLst/>
            <a:gdLst/>
            <a:ahLst/>
            <a:cxnLst/>
            <a:rect l="l" t="t" r="r" b="b"/>
            <a:pathLst>
              <a:path w="3056957" h="3303195">
                <a:moveTo>
                  <a:pt x="0" y="0"/>
                </a:moveTo>
                <a:lnTo>
                  <a:pt x="3056956" y="0"/>
                </a:lnTo>
                <a:lnTo>
                  <a:pt x="3056956" y="3303195"/>
                </a:lnTo>
                <a:lnTo>
                  <a:pt x="0" y="3303195"/>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r>
              <a:rPr lang="en-US"/>
              <a:t>\</a:t>
            </a:r>
          </a:p>
        </p:txBody>
      </p:sp>
      <p:sp>
        <p:nvSpPr>
          <p:cNvPr id="19" name="Freeform 19"/>
          <p:cNvSpPr/>
          <p:nvPr/>
        </p:nvSpPr>
        <p:spPr>
          <a:xfrm>
            <a:off x="-387529" y="438945"/>
            <a:ext cx="2170425" cy="1006288"/>
          </a:xfrm>
          <a:custGeom>
            <a:avLst/>
            <a:gdLst/>
            <a:ahLst/>
            <a:cxnLst/>
            <a:rect l="l" t="t" r="r" b="b"/>
            <a:pathLst>
              <a:path w="2170425" h="1006288">
                <a:moveTo>
                  <a:pt x="0" y="0"/>
                </a:moveTo>
                <a:lnTo>
                  <a:pt x="2170425" y="0"/>
                </a:lnTo>
                <a:lnTo>
                  <a:pt x="2170425" y="1006287"/>
                </a:lnTo>
                <a:lnTo>
                  <a:pt x="0" y="1006287"/>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endParaRPr lang="en-US"/>
          </a:p>
        </p:txBody>
      </p:sp>
      <p:pic>
        <p:nvPicPr>
          <p:cNvPr id="15" name="1012-copy(2)">
            <a:hlinkClick r:id="" action="ppaction://media"/>
            <a:extLst>
              <a:ext uri="{FF2B5EF4-FFF2-40B4-BE49-F238E27FC236}">
                <a16:creationId xmlns:a16="http://schemas.microsoft.com/office/drawing/2014/main" id="{1CF7B800-9AA6-4067-9ECA-EC8836A3E5B1}"/>
              </a:ext>
            </a:extLst>
          </p:cNvPr>
          <p:cNvPicPr>
            <a:picLocks noChangeAspect="1"/>
          </p:cNvPicPr>
          <p:nvPr>
            <a:audioFile r:link="rId1"/>
            <p:extLst>
              <p:ext uri="{DAA4B4D4-6D71-4841-9C94-3DE7FCFB9230}">
                <p14:media xmlns:p14="http://schemas.microsoft.com/office/powerpoint/2010/main" r:embed="rId2">
                  <p14:trim st="11500" end="25341.5"/>
                </p14:media>
              </p:ext>
            </p:extLst>
          </p:nvPr>
        </p:nvPicPr>
        <p:blipFill>
          <a:blip r:embed="rId19"/>
          <a:stretch>
            <a:fillRect/>
          </a:stretch>
        </p:blipFill>
        <p:spPr>
          <a:xfrm>
            <a:off x="6142991" y="-1992438"/>
            <a:ext cx="487363" cy="487363"/>
          </a:xfrm>
          <a:prstGeom prst="rect">
            <a:avLst/>
          </a:prstGeom>
        </p:spPr>
      </p:pic>
      <p:pic>
        <p:nvPicPr>
          <p:cNvPr id="39" name="Picture 38">
            <a:extLst>
              <a:ext uri="{FF2B5EF4-FFF2-40B4-BE49-F238E27FC236}">
                <a16:creationId xmlns:a16="http://schemas.microsoft.com/office/drawing/2014/main" id="{117F734B-B4C7-4816-B4FA-5B96F3FF52E7}"/>
              </a:ext>
            </a:extLst>
          </p:cNvPr>
          <p:cNvPicPr>
            <a:picLocks noChangeAspect="1"/>
          </p:cNvPicPr>
          <p:nvPr/>
        </p:nvPicPr>
        <p:blipFill>
          <a:blip r:embed="rId12">
            <a:extLst>
              <a:ext uri="{BEBA8EAE-BF5A-486C-A8C5-ECC9F3942E4B}">
                <a14:imgProps xmlns:a14="http://schemas.microsoft.com/office/drawing/2010/main">
                  <a14:imgLayer r:embed="rId13">
                    <a14:imgEffect>
                      <a14:artisticCutout numberOfShades="6"/>
                    </a14:imgEffect>
                  </a14:imgLayer>
                </a14:imgProps>
              </a:ext>
            </a:extLst>
          </a:blip>
          <a:srcRect l="10363" t="100000" r="74911" b="-4089"/>
          <a:stretch>
            <a:fillRect/>
          </a:stretch>
        </p:blipFill>
        <p:spPr>
          <a:xfrm rot="1028130">
            <a:off x="2505713" y="5275808"/>
            <a:ext cx="1618183" cy="389551"/>
          </a:xfrm>
          <a:custGeom>
            <a:avLst/>
            <a:gdLst>
              <a:gd name="connsiteX0" fmla="*/ 0 w 365381"/>
              <a:gd name="connsiteY0" fmla="*/ 0 h 87961"/>
              <a:gd name="connsiteX1" fmla="*/ 365381 w 365381"/>
              <a:gd name="connsiteY1" fmla="*/ 0 h 87961"/>
              <a:gd name="connsiteX2" fmla="*/ 26500 w 365381"/>
              <a:gd name="connsiteY2" fmla="*/ 87961 h 87961"/>
              <a:gd name="connsiteX3" fmla="*/ 0 w 365381"/>
              <a:gd name="connsiteY3" fmla="*/ 0 h 87961"/>
            </a:gdLst>
            <a:ahLst/>
            <a:cxnLst>
              <a:cxn ang="0">
                <a:pos x="connsiteX0" y="connsiteY0"/>
              </a:cxn>
              <a:cxn ang="0">
                <a:pos x="connsiteX1" y="connsiteY1"/>
              </a:cxn>
              <a:cxn ang="0">
                <a:pos x="connsiteX2" y="connsiteY2"/>
              </a:cxn>
              <a:cxn ang="0">
                <a:pos x="connsiteX3" y="connsiteY3"/>
              </a:cxn>
            </a:cxnLst>
            <a:rect l="l" t="t" r="r" b="b"/>
            <a:pathLst>
              <a:path w="365381" h="87961">
                <a:moveTo>
                  <a:pt x="0" y="0"/>
                </a:moveTo>
                <a:lnTo>
                  <a:pt x="365381" y="0"/>
                </a:lnTo>
                <a:lnTo>
                  <a:pt x="26500" y="87961"/>
                </a:lnTo>
                <a:lnTo>
                  <a:pt x="0" y="0"/>
                </a:lnTo>
                <a:close/>
              </a:path>
            </a:pathLst>
          </a:custGeom>
          <a:ln>
            <a:noFill/>
          </a:ln>
        </p:spPr>
      </p:pic>
      <p:pic>
        <p:nvPicPr>
          <p:cNvPr id="29" name="Picture 28">
            <a:extLst>
              <a:ext uri="{FF2B5EF4-FFF2-40B4-BE49-F238E27FC236}">
                <a16:creationId xmlns:a16="http://schemas.microsoft.com/office/drawing/2014/main" id="{6F3162FD-54CA-4F50-8DDC-298F74681E37}"/>
              </a:ext>
            </a:extLst>
          </p:cNvPr>
          <p:cNvPicPr>
            <a:picLocks noChangeAspect="1"/>
          </p:cNvPicPr>
          <p:nvPr/>
        </p:nvPicPr>
        <p:blipFill>
          <a:blip r:embed="rId12">
            <a:duotone>
              <a:schemeClr val="accent4">
                <a:shade val="45000"/>
                <a:satMod val="135000"/>
              </a:schemeClr>
              <a:prstClr val="white"/>
            </a:duotone>
            <a:extLst>
              <a:ext uri="{BEBA8EAE-BF5A-486C-A8C5-ECC9F3942E4B}">
                <a14:imgProps xmlns:a14="http://schemas.microsoft.com/office/drawing/2010/main">
                  <a14:imgLayer r:embed="rId13">
                    <a14:imgEffect>
                      <a14:artisticCutout numberOfShades="6"/>
                    </a14:imgEffect>
                  </a14:imgLayer>
                </a14:imgProps>
              </a:ext>
            </a:extLst>
          </a:blip>
          <a:srcRect t="5460" r="31803"/>
          <a:stretch>
            <a:fillRect/>
          </a:stretch>
        </p:blipFill>
        <p:spPr>
          <a:xfrm rot="1638616">
            <a:off x="6278442" y="2514483"/>
            <a:ext cx="3387665" cy="4072028"/>
          </a:xfrm>
          <a:custGeom>
            <a:avLst/>
            <a:gdLst>
              <a:gd name="connsiteX0" fmla="*/ 0 w 1692029"/>
              <a:gd name="connsiteY0" fmla="*/ 139970 h 2033847"/>
              <a:gd name="connsiteX1" fmla="*/ 993395 w 1692029"/>
              <a:gd name="connsiteY1" fmla="*/ 0 h 2033847"/>
              <a:gd name="connsiteX2" fmla="*/ 923900 w 1692029"/>
              <a:gd name="connsiteY2" fmla="*/ 596177 h 2033847"/>
              <a:gd name="connsiteX3" fmla="*/ 1268490 w 1692029"/>
              <a:gd name="connsiteY3" fmla="*/ 887060 h 2033847"/>
              <a:gd name="connsiteX4" fmla="*/ 1087710 w 1692029"/>
              <a:gd name="connsiteY4" fmla="*/ 1312010 h 2033847"/>
              <a:gd name="connsiteX5" fmla="*/ 1692029 w 1692029"/>
              <a:gd name="connsiteY5" fmla="*/ 1308694 h 2033847"/>
              <a:gd name="connsiteX6" fmla="*/ 1272168 w 1692029"/>
              <a:gd name="connsiteY6" fmla="*/ 1868532 h 2033847"/>
              <a:gd name="connsiteX7" fmla="*/ 936011 w 1692029"/>
              <a:gd name="connsiteY7" fmla="*/ 2033847 h 2033847"/>
              <a:gd name="connsiteX8" fmla="*/ 256584 w 1692029"/>
              <a:gd name="connsiteY8" fmla="*/ 2033847 h 2033847"/>
              <a:gd name="connsiteX9" fmla="*/ 0 w 1692029"/>
              <a:gd name="connsiteY9" fmla="*/ 1156779 h 2033847"/>
              <a:gd name="connsiteX10" fmla="*/ 0 w 1692029"/>
              <a:gd name="connsiteY10" fmla="*/ 139970 h 2033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92029" h="2033847">
                <a:moveTo>
                  <a:pt x="0" y="139970"/>
                </a:moveTo>
                <a:lnTo>
                  <a:pt x="993395" y="0"/>
                </a:lnTo>
                <a:lnTo>
                  <a:pt x="923900" y="596177"/>
                </a:lnTo>
                <a:lnTo>
                  <a:pt x="1268490" y="887060"/>
                </a:lnTo>
                <a:lnTo>
                  <a:pt x="1087710" y="1312010"/>
                </a:lnTo>
                <a:lnTo>
                  <a:pt x="1692029" y="1308694"/>
                </a:lnTo>
                <a:lnTo>
                  <a:pt x="1272168" y="1868532"/>
                </a:lnTo>
                <a:lnTo>
                  <a:pt x="936011" y="2033847"/>
                </a:lnTo>
                <a:lnTo>
                  <a:pt x="256584" y="2033847"/>
                </a:lnTo>
                <a:lnTo>
                  <a:pt x="0" y="1156779"/>
                </a:lnTo>
                <a:lnTo>
                  <a:pt x="0" y="139970"/>
                </a:lnTo>
                <a:close/>
              </a:path>
            </a:pathLst>
          </a:custGeom>
        </p:spPr>
      </p:pic>
      <p:pic>
        <p:nvPicPr>
          <p:cNvPr id="30" name="Picture 29">
            <a:extLst>
              <a:ext uri="{FF2B5EF4-FFF2-40B4-BE49-F238E27FC236}">
                <a16:creationId xmlns:a16="http://schemas.microsoft.com/office/drawing/2014/main" id="{9D31704A-1314-45F8-936D-A271D524A347}"/>
              </a:ext>
            </a:extLst>
          </p:cNvPr>
          <p:cNvPicPr>
            <a:picLocks noChangeAspect="1"/>
          </p:cNvPicPr>
          <p:nvPr/>
        </p:nvPicPr>
        <p:blipFill>
          <a:blip r:embed="rId12">
            <a:duotone>
              <a:schemeClr val="accent4">
                <a:shade val="45000"/>
                <a:satMod val="135000"/>
              </a:schemeClr>
              <a:prstClr val="white"/>
            </a:duotone>
            <a:extLst>
              <a:ext uri="{BEBA8EAE-BF5A-486C-A8C5-ECC9F3942E4B}">
                <a14:imgProps xmlns:a14="http://schemas.microsoft.com/office/drawing/2010/main">
                  <a14:imgLayer r:embed="rId13">
                    <a14:imgEffect>
                      <a14:artisticCutout numberOfShades="6"/>
                    </a14:imgEffect>
                  </a14:imgLayer>
                </a14:imgProps>
              </a:ext>
            </a:extLst>
          </a:blip>
          <a:srcRect/>
          <a:stretch>
            <a:fillRect/>
          </a:stretch>
        </p:blipFill>
        <p:spPr>
          <a:xfrm rot="1638616">
            <a:off x="6244346" y="2654810"/>
            <a:ext cx="4967445" cy="4307213"/>
          </a:xfrm>
          <a:custGeom>
            <a:avLst/>
            <a:gdLst>
              <a:gd name="connsiteX0" fmla="*/ 0 w 2481078"/>
              <a:gd name="connsiteY0" fmla="*/ 0 h 2151314"/>
              <a:gd name="connsiteX1" fmla="*/ 2481078 w 2481078"/>
              <a:gd name="connsiteY1" fmla="*/ 0 h 2151314"/>
              <a:gd name="connsiteX2" fmla="*/ 2481078 w 2481078"/>
              <a:gd name="connsiteY2" fmla="*/ 2151314 h 2151314"/>
              <a:gd name="connsiteX3" fmla="*/ 936012 w 2481078"/>
              <a:gd name="connsiteY3" fmla="*/ 2151314 h 2151314"/>
              <a:gd name="connsiteX4" fmla="*/ 1272169 w 2481078"/>
              <a:gd name="connsiteY4" fmla="*/ 1985999 h 2151314"/>
              <a:gd name="connsiteX5" fmla="*/ 1692030 w 2481078"/>
              <a:gd name="connsiteY5" fmla="*/ 1426161 h 2151314"/>
              <a:gd name="connsiteX6" fmla="*/ 1087711 w 2481078"/>
              <a:gd name="connsiteY6" fmla="*/ 1429477 h 2151314"/>
              <a:gd name="connsiteX7" fmla="*/ 1268491 w 2481078"/>
              <a:gd name="connsiteY7" fmla="*/ 1004527 h 2151314"/>
              <a:gd name="connsiteX8" fmla="*/ 923901 w 2481078"/>
              <a:gd name="connsiteY8" fmla="*/ 713644 h 2151314"/>
              <a:gd name="connsiteX9" fmla="*/ 993396 w 2481078"/>
              <a:gd name="connsiteY9" fmla="*/ 117467 h 2151314"/>
              <a:gd name="connsiteX10" fmla="*/ 1 w 2481078"/>
              <a:gd name="connsiteY10" fmla="*/ 257437 h 2151314"/>
              <a:gd name="connsiteX11" fmla="*/ 0 w 2481078"/>
              <a:gd name="connsiteY11" fmla="*/ 0 h 2151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81078" h="2151314">
                <a:moveTo>
                  <a:pt x="0" y="0"/>
                </a:moveTo>
                <a:lnTo>
                  <a:pt x="2481078" y="0"/>
                </a:lnTo>
                <a:lnTo>
                  <a:pt x="2481078" y="2151314"/>
                </a:lnTo>
                <a:lnTo>
                  <a:pt x="936012" y="2151314"/>
                </a:lnTo>
                <a:lnTo>
                  <a:pt x="1272169" y="1985999"/>
                </a:lnTo>
                <a:lnTo>
                  <a:pt x="1692030" y="1426161"/>
                </a:lnTo>
                <a:lnTo>
                  <a:pt x="1087711" y="1429477"/>
                </a:lnTo>
                <a:lnTo>
                  <a:pt x="1268491" y="1004527"/>
                </a:lnTo>
                <a:lnTo>
                  <a:pt x="923901" y="713644"/>
                </a:lnTo>
                <a:lnTo>
                  <a:pt x="993396" y="117467"/>
                </a:lnTo>
                <a:lnTo>
                  <a:pt x="1" y="257437"/>
                </a:lnTo>
                <a:lnTo>
                  <a:pt x="0" y="0"/>
                </a:lnTo>
                <a:close/>
              </a:path>
            </a:pathLst>
          </a:custGeom>
        </p:spPr>
      </p:pic>
    </p:spTree>
    <p:extLst>
      <p:ext uri="{BB962C8B-B14F-4D97-AF65-F5344CB8AC3E}">
        <p14:creationId xmlns:p14="http://schemas.microsoft.com/office/powerpoint/2010/main" val="3530012839"/>
      </p:ext>
    </p:extLst>
  </p:cSld>
  <p:clrMapOvr>
    <a:masterClrMapping/>
  </p:clrMapOvr>
  <mc:AlternateContent xmlns:mc="http://schemas.openxmlformats.org/markup-compatibility/2006" xmlns:p14="http://schemas.microsoft.com/office/powerpoint/2010/main">
    <mc:Choice Requires="p14">
      <p:transition spd="slow" p14:dur="1500" advClick="0" advTm="0">
        <p14:window dir="ver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525" fill="hold"/>
                                        <p:tgtEl>
                                          <p:spTgt spid="15"/>
                                        </p:tgtEl>
                                      </p:cBhvr>
                                    </p:cmd>
                                  </p:childTnLst>
                                </p:cTn>
                              </p:par>
                              <p:par>
                                <p:cTn id="7" presetID="63" presetClass="path" presetSubtype="0" accel="50000" decel="50000" fill="hold" nodeType="withEffect">
                                  <p:stCondLst>
                                    <p:cond delay="0"/>
                                  </p:stCondLst>
                                  <p:childTnLst>
                                    <p:animMotion origin="layout" path="M 2.5E-6 -3.95062E-6 L -0.06832 -0.02376 " pathEditMode="relative" rAng="0" ptsTypes="AA">
                                      <p:cBhvr>
                                        <p:cTn id="8" dur="2000" fill="hold"/>
                                        <p:tgtEl>
                                          <p:spTgt spid="29"/>
                                        </p:tgtEl>
                                        <p:attrNameLst>
                                          <p:attrName>ppt_x</p:attrName>
                                          <p:attrName>ppt_y</p:attrName>
                                        </p:attrNameLst>
                                      </p:cBhvr>
                                      <p:rCtr x="-3420" y="-1188"/>
                                    </p:animMotion>
                                  </p:childTnLst>
                                </p:cTn>
                              </p:par>
                              <p:par>
                                <p:cTn id="9" presetID="32" presetClass="emph" presetSubtype="0" repeatCount="5000" fill="hold" nodeType="withEffect">
                                  <p:stCondLst>
                                    <p:cond delay="0"/>
                                  </p:stCondLst>
                                  <p:childTnLst>
                                    <p:animRot by="120000">
                                      <p:cBhvr>
                                        <p:cTn id="10" dur="40" fill="hold">
                                          <p:stCondLst>
                                            <p:cond delay="0"/>
                                          </p:stCondLst>
                                        </p:cTn>
                                        <p:tgtEl>
                                          <p:spTgt spid="29"/>
                                        </p:tgtEl>
                                        <p:attrNameLst>
                                          <p:attrName>r</p:attrName>
                                        </p:attrNameLst>
                                      </p:cBhvr>
                                    </p:animRot>
                                    <p:animRot by="-240000">
                                      <p:cBhvr>
                                        <p:cTn id="11" dur="80" fill="hold">
                                          <p:stCondLst>
                                            <p:cond delay="80"/>
                                          </p:stCondLst>
                                        </p:cTn>
                                        <p:tgtEl>
                                          <p:spTgt spid="29"/>
                                        </p:tgtEl>
                                        <p:attrNameLst>
                                          <p:attrName>r</p:attrName>
                                        </p:attrNameLst>
                                      </p:cBhvr>
                                    </p:animRot>
                                    <p:animRot by="240000">
                                      <p:cBhvr>
                                        <p:cTn id="12" dur="80" fill="hold">
                                          <p:stCondLst>
                                            <p:cond delay="160"/>
                                          </p:stCondLst>
                                        </p:cTn>
                                        <p:tgtEl>
                                          <p:spTgt spid="29"/>
                                        </p:tgtEl>
                                        <p:attrNameLst>
                                          <p:attrName>r</p:attrName>
                                        </p:attrNameLst>
                                      </p:cBhvr>
                                    </p:animRot>
                                    <p:animRot by="-240000">
                                      <p:cBhvr>
                                        <p:cTn id="13" dur="80" fill="hold">
                                          <p:stCondLst>
                                            <p:cond delay="240"/>
                                          </p:stCondLst>
                                        </p:cTn>
                                        <p:tgtEl>
                                          <p:spTgt spid="29"/>
                                        </p:tgtEl>
                                        <p:attrNameLst>
                                          <p:attrName>r</p:attrName>
                                        </p:attrNameLst>
                                      </p:cBhvr>
                                    </p:animRot>
                                    <p:animRot by="120000">
                                      <p:cBhvr>
                                        <p:cTn id="14" dur="80" fill="hold">
                                          <p:stCondLst>
                                            <p:cond delay="320"/>
                                          </p:stCondLst>
                                        </p:cTn>
                                        <p:tgtEl>
                                          <p:spTgt spid="29"/>
                                        </p:tgtEl>
                                        <p:attrNameLst>
                                          <p:attrName>r</p:attrName>
                                        </p:attrNameLst>
                                      </p:cBhvr>
                                    </p:animRot>
                                  </p:childTnLst>
                                </p:cTn>
                              </p:par>
                              <p:par>
                                <p:cTn id="15" presetID="63" presetClass="path" presetSubtype="0" accel="50000" decel="50000" fill="hold" nodeType="withEffect">
                                  <p:stCondLst>
                                    <p:cond delay="0"/>
                                  </p:stCondLst>
                                  <p:childTnLst>
                                    <p:animMotion origin="layout" path="M 3.05556E-6 1.7284E-6 L 0.04618 0.01034 " pathEditMode="relative" rAng="0" ptsTypes="AA">
                                      <p:cBhvr>
                                        <p:cTn id="16" dur="2000" fill="hold"/>
                                        <p:tgtEl>
                                          <p:spTgt spid="30"/>
                                        </p:tgtEl>
                                        <p:attrNameLst>
                                          <p:attrName>ppt_x</p:attrName>
                                          <p:attrName>ppt_y</p:attrName>
                                        </p:attrNameLst>
                                      </p:cBhvr>
                                      <p:rCtr x="2309" y="509"/>
                                    </p:animMotion>
                                  </p:childTnLst>
                                </p:cTn>
                              </p:par>
                              <p:par>
                                <p:cTn id="17" presetID="32" presetClass="emph" presetSubtype="0" repeatCount="5000" fill="hold" nodeType="withEffect">
                                  <p:stCondLst>
                                    <p:cond delay="0"/>
                                  </p:stCondLst>
                                  <p:childTnLst>
                                    <p:animRot by="120000">
                                      <p:cBhvr>
                                        <p:cTn id="18" dur="40" fill="hold">
                                          <p:stCondLst>
                                            <p:cond delay="0"/>
                                          </p:stCondLst>
                                        </p:cTn>
                                        <p:tgtEl>
                                          <p:spTgt spid="30"/>
                                        </p:tgtEl>
                                        <p:attrNameLst>
                                          <p:attrName>r</p:attrName>
                                        </p:attrNameLst>
                                      </p:cBhvr>
                                    </p:animRot>
                                    <p:animRot by="-240000">
                                      <p:cBhvr>
                                        <p:cTn id="19" dur="80" fill="hold">
                                          <p:stCondLst>
                                            <p:cond delay="80"/>
                                          </p:stCondLst>
                                        </p:cTn>
                                        <p:tgtEl>
                                          <p:spTgt spid="30"/>
                                        </p:tgtEl>
                                        <p:attrNameLst>
                                          <p:attrName>r</p:attrName>
                                        </p:attrNameLst>
                                      </p:cBhvr>
                                    </p:animRot>
                                    <p:animRot by="240000">
                                      <p:cBhvr>
                                        <p:cTn id="20" dur="80" fill="hold">
                                          <p:stCondLst>
                                            <p:cond delay="160"/>
                                          </p:stCondLst>
                                        </p:cTn>
                                        <p:tgtEl>
                                          <p:spTgt spid="30"/>
                                        </p:tgtEl>
                                        <p:attrNameLst>
                                          <p:attrName>r</p:attrName>
                                        </p:attrNameLst>
                                      </p:cBhvr>
                                    </p:animRot>
                                    <p:animRot by="-240000">
                                      <p:cBhvr>
                                        <p:cTn id="21" dur="80" fill="hold">
                                          <p:stCondLst>
                                            <p:cond delay="240"/>
                                          </p:stCondLst>
                                        </p:cTn>
                                        <p:tgtEl>
                                          <p:spTgt spid="30"/>
                                        </p:tgtEl>
                                        <p:attrNameLst>
                                          <p:attrName>r</p:attrName>
                                        </p:attrNameLst>
                                      </p:cBhvr>
                                    </p:animRot>
                                    <p:animRot by="120000">
                                      <p:cBhvr>
                                        <p:cTn id="22" dur="80" fill="hold">
                                          <p:stCondLst>
                                            <p:cond delay="320"/>
                                          </p:stCondLst>
                                        </p:cTn>
                                        <p:tgtEl>
                                          <p:spTgt spid="3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3" fill="hold" display="0">
                  <p:stCondLst>
                    <p:cond delay="indefinite"/>
                  </p:stCondLst>
                  <p:endCondLst>
                    <p:cond evt="onStopAudio" delay="0">
                      <p:tgtEl>
                        <p:sldTgt/>
                      </p:tgtEl>
                    </p:cond>
                  </p:endCondLst>
                </p:cTn>
                <p:tgtEl>
                  <p:spTgt spid="15"/>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87856" y="-245924"/>
            <a:ext cx="10778847" cy="10778847"/>
          </a:xfrm>
          <a:custGeom>
            <a:avLst/>
            <a:gdLst/>
            <a:ahLst/>
            <a:cxnLst/>
            <a:rect l="l" t="t" r="r" b="b"/>
            <a:pathLst>
              <a:path w="10778847" h="10778847">
                <a:moveTo>
                  <a:pt x="0" y="0"/>
                </a:moveTo>
                <a:lnTo>
                  <a:pt x="10778847" y="0"/>
                </a:lnTo>
                <a:lnTo>
                  <a:pt x="10778847" y="10778848"/>
                </a:lnTo>
                <a:lnTo>
                  <a:pt x="0" y="1077884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3" name="Freeform 3"/>
          <p:cNvSpPr/>
          <p:nvPr/>
        </p:nvSpPr>
        <p:spPr>
          <a:xfrm>
            <a:off x="9190991" y="-245924"/>
            <a:ext cx="10684865" cy="10778847"/>
          </a:xfrm>
          <a:custGeom>
            <a:avLst/>
            <a:gdLst/>
            <a:ahLst/>
            <a:cxnLst/>
            <a:rect l="l" t="t" r="r" b="b"/>
            <a:pathLst>
              <a:path w="10684865" h="10778847">
                <a:moveTo>
                  <a:pt x="0" y="0"/>
                </a:moveTo>
                <a:lnTo>
                  <a:pt x="10684865" y="0"/>
                </a:lnTo>
                <a:lnTo>
                  <a:pt x="10684865" y="10778848"/>
                </a:lnTo>
                <a:lnTo>
                  <a:pt x="0" y="10778848"/>
                </a:lnTo>
                <a:lnTo>
                  <a:pt x="0" y="0"/>
                </a:lnTo>
                <a:close/>
              </a:path>
            </a:pathLst>
          </a:custGeom>
          <a:blipFill>
            <a:blip r:embed="rId8">
              <a:extLst>
                <a:ext uri="{96DAC541-7B7A-43D3-8B79-37D633B846F1}">
                  <asvg:svgBlip xmlns:asvg="http://schemas.microsoft.com/office/drawing/2016/SVG/main" r:embed="rId9"/>
                </a:ext>
              </a:extLst>
            </a:blip>
            <a:stretch>
              <a:fillRect l="-879"/>
            </a:stretch>
          </a:blipFill>
        </p:spPr>
        <p:txBody>
          <a:bodyPr/>
          <a:lstStyle/>
          <a:p>
            <a:endParaRPr lang="en-US"/>
          </a:p>
        </p:txBody>
      </p:sp>
      <p:sp>
        <p:nvSpPr>
          <p:cNvPr id="4" name="Freeform 4"/>
          <p:cNvSpPr/>
          <p:nvPr/>
        </p:nvSpPr>
        <p:spPr>
          <a:xfrm>
            <a:off x="0" y="7239000"/>
            <a:ext cx="6096000" cy="6096000"/>
          </a:xfrm>
          <a:custGeom>
            <a:avLst/>
            <a:gdLst/>
            <a:ahLst/>
            <a:cxnLst/>
            <a:rect l="l" t="t" r="r" b="b"/>
            <a:pathLst>
              <a:path w="6096000" h="6096000">
                <a:moveTo>
                  <a:pt x="0" y="0"/>
                </a:moveTo>
                <a:lnTo>
                  <a:pt x="6096000" y="0"/>
                </a:lnTo>
                <a:lnTo>
                  <a:pt x="6096000" y="6096000"/>
                </a:lnTo>
                <a:lnTo>
                  <a:pt x="0" y="609600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5" name="Freeform 5"/>
          <p:cNvSpPr/>
          <p:nvPr/>
        </p:nvSpPr>
        <p:spPr>
          <a:xfrm>
            <a:off x="6142991" y="7239000"/>
            <a:ext cx="6096000" cy="6096000"/>
          </a:xfrm>
          <a:custGeom>
            <a:avLst/>
            <a:gdLst/>
            <a:ahLst/>
            <a:cxnLst/>
            <a:rect l="l" t="t" r="r" b="b"/>
            <a:pathLst>
              <a:path w="6096000" h="6096000">
                <a:moveTo>
                  <a:pt x="0" y="0"/>
                </a:moveTo>
                <a:lnTo>
                  <a:pt x="6096000" y="0"/>
                </a:lnTo>
                <a:lnTo>
                  <a:pt x="6096000" y="6096000"/>
                </a:lnTo>
                <a:lnTo>
                  <a:pt x="0" y="609600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6" name="Freeform 6"/>
          <p:cNvSpPr/>
          <p:nvPr/>
        </p:nvSpPr>
        <p:spPr>
          <a:xfrm>
            <a:off x="12285982" y="7239000"/>
            <a:ext cx="6096000" cy="6096000"/>
          </a:xfrm>
          <a:custGeom>
            <a:avLst/>
            <a:gdLst/>
            <a:ahLst/>
            <a:cxnLst/>
            <a:rect l="l" t="t" r="r" b="b"/>
            <a:pathLst>
              <a:path w="6096000" h="6096000">
                <a:moveTo>
                  <a:pt x="0" y="0"/>
                </a:moveTo>
                <a:lnTo>
                  <a:pt x="6096000" y="0"/>
                </a:lnTo>
                <a:lnTo>
                  <a:pt x="6096000" y="6096000"/>
                </a:lnTo>
                <a:lnTo>
                  <a:pt x="0" y="609600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7" name="TextBox 7"/>
          <p:cNvSpPr txBox="1"/>
          <p:nvPr/>
        </p:nvSpPr>
        <p:spPr>
          <a:xfrm>
            <a:off x="908335" y="2275676"/>
            <a:ext cx="8392679" cy="2447017"/>
          </a:xfrm>
          <a:prstGeom prst="rect">
            <a:avLst/>
          </a:prstGeom>
        </p:spPr>
        <p:txBody>
          <a:bodyPr lIns="0" tIns="0" rIns="0" bIns="0" rtlCol="0" anchor="t">
            <a:spAutoFit/>
          </a:bodyPr>
          <a:lstStyle/>
          <a:p>
            <a:pPr marL="0" lvl="0" indent="0" algn="ctr">
              <a:lnSpc>
                <a:spcPts val="10142"/>
              </a:lnSpc>
            </a:pPr>
            <a:r>
              <a:rPr lang="en-US" sz="6000" b="1" dirty="0">
                <a:solidFill>
                  <a:schemeClr val="accent2">
                    <a:lumMod val="75000"/>
                  </a:schemeClr>
                </a:solidFill>
                <a:latin typeface="Times New Roman" panose="02020603050405020304" pitchFamily="18" charset="0"/>
                <a:ea typeface="Retropix"/>
                <a:cs typeface="Times New Roman" panose="02020603050405020304" pitchFamily="18" charset="0"/>
                <a:sym typeface="Retropix"/>
              </a:rPr>
              <a:t>HÌNH GÌ CÓ 3 CẠNH DÀI BẰNG NHAU</a:t>
            </a:r>
            <a:r>
              <a:rPr lang="vi-VN" sz="6000" b="1" dirty="0">
                <a:solidFill>
                  <a:schemeClr val="accent2">
                    <a:lumMod val="75000"/>
                  </a:schemeClr>
                </a:solidFill>
                <a:latin typeface="Times New Roman" panose="02020603050405020304" pitchFamily="18" charset="0"/>
                <a:ea typeface="Retropix"/>
                <a:cs typeface="Times New Roman" panose="02020603050405020304" pitchFamily="18" charset="0"/>
                <a:sym typeface="Retropix"/>
              </a:rPr>
              <a:t>?</a:t>
            </a:r>
            <a:endParaRPr lang="en-US" sz="6000" b="1" dirty="0">
              <a:solidFill>
                <a:schemeClr val="accent2">
                  <a:lumMod val="75000"/>
                </a:schemeClr>
              </a:solidFill>
              <a:latin typeface="Times New Roman" panose="02020603050405020304" pitchFamily="18" charset="0"/>
              <a:ea typeface="Retropix"/>
              <a:cs typeface="Times New Roman" panose="02020603050405020304" pitchFamily="18" charset="0"/>
              <a:sym typeface="Retropix"/>
            </a:endParaRPr>
          </a:p>
        </p:txBody>
      </p:sp>
      <p:sp>
        <p:nvSpPr>
          <p:cNvPr id="8" name="TextBox 8"/>
          <p:cNvSpPr txBox="1"/>
          <p:nvPr/>
        </p:nvSpPr>
        <p:spPr>
          <a:xfrm>
            <a:off x="1064593" y="1484433"/>
            <a:ext cx="8390061" cy="546368"/>
          </a:xfrm>
          <a:prstGeom prst="rect">
            <a:avLst/>
          </a:prstGeom>
        </p:spPr>
        <p:txBody>
          <a:bodyPr lIns="0" tIns="0" rIns="0" bIns="0" rtlCol="0" anchor="t">
            <a:spAutoFit/>
          </a:bodyPr>
          <a:lstStyle/>
          <a:p>
            <a:pPr marL="0" lvl="0" indent="0" algn="ctr">
              <a:lnSpc>
                <a:spcPts val="4116"/>
              </a:lnSpc>
            </a:pPr>
            <a:r>
              <a:rPr lang="en-US" sz="4731" b="1">
                <a:solidFill>
                  <a:schemeClr val="accent4">
                    <a:lumMod val="75000"/>
                  </a:schemeClr>
                </a:solidFill>
                <a:latin typeface="#9Slide07 SVNA Love Of Thunder" panose="02040603050506020204" pitchFamily="18" charset="0"/>
                <a:ea typeface="Cosmic Octo Medium"/>
                <a:cs typeface="Cosmic Octo Medium"/>
                <a:sym typeface="Cosmic Octo Medium"/>
              </a:rPr>
              <a:t>CÂU HỎI</a:t>
            </a:r>
          </a:p>
        </p:txBody>
      </p:sp>
      <p:grpSp>
        <p:nvGrpSpPr>
          <p:cNvPr id="9" name="Group 9"/>
          <p:cNvGrpSpPr/>
          <p:nvPr/>
        </p:nvGrpSpPr>
        <p:grpSpPr>
          <a:xfrm>
            <a:off x="9908621" y="1074794"/>
            <a:ext cx="7130804" cy="8183506"/>
            <a:chOff x="0" y="0"/>
            <a:chExt cx="1937627" cy="2223673"/>
          </a:xfrm>
        </p:grpSpPr>
        <p:sp>
          <p:nvSpPr>
            <p:cNvPr id="10" name="Freeform 10"/>
            <p:cNvSpPr/>
            <p:nvPr/>
          </p:nvSpPr>
          <p:spPr>
            <a:xfrm>
              <a:off x="0" y="0"/>
              <a:ext cx="1937626" cy="2223673"/>
            </a:xfrm>
            <a:custGeom>
              <a:avLst/>
              <a:gdLst/>
              <a:ahLst/>
              <a:cxnLst/>
              <a:rect l="l" t="t" r="r" b="b"/>
              <a:pathLst>
                <a:path w="1937626" h="2223673">
                  <a:moveTo>
                    <a:pt x="108570" y="0"/>
                  </a:moveTo>
                  <a:lnTo>
                    <a:pt x="1829056" y="0"/>
                  </a:lnTo>
                  <a:cubicBezTo>
                    <a:pt x="1889018" y="0"/>
                    <a:pt x="1937626" y="48608"/>
                    <a:pt x="1937626" y="108570"/>
                  </a:cubicBezTo>
                  <a:lnTo>
                    <a:pt x="1937626" y="2115103"/>
                  </a:lnTo>
                  <a:cubicBezTo>
                    <a:pt x="1937626" y="2143898"/>
                    <a:pt x="1926188" y="2171513"/>
                    <a:pt x="1905827" y="2191874"/>
                  </a:cubicBezTo>
                  <a:cubicBezTo>
                    <a:pt x="1885466" y="2212235"/>
                    <a:pt x="1857851" y="2223673"/>
                    <a:pt x="1829056" y="2223673"/>
                  </a:cubicBezTo>
                  <a:lnTo>
                    <a:pt x="108570" y="2223673"/>
                  </a:lnTo>
                  <a:cubicBezTo>
                    <a:pt x="48608" y="2223673"/>
                    <a:pt x="0" y="2175065"/>
                    <a:pt x="0" y="2115103"/>
                  </a:cubicBezTo>
                  <a:lnTo>
                    <a:pt x="0" y="108570"/>
                  </a:lnTo>
                  <a:cubicBezTo>
                    <a:pt x="0" y="48608"/>
                    <a:pt x="48608" y="0"/>
                    <a:pt x="108570" y="0"/>
                  </a:cubicBezTo>
                  <a:close/>
                </a:path>
              </a:pathLst>
            </a:custGeom>
            <a:solidFill>
              <a:srgbClr val="75D6D0"/>
            </a:solidFill>
          </p:spPr>
        </p:sp>
        <p:sp>
          <p:nvSpPr>
            <p:cNvPr id="11" name="TextBox 11"/>
            <p:cNvSpPr txBox="1"/>
            <p:nvPr/>
          </p:nvSpPr>
          <p:spPr>
            <a:xfrm>
              <a:off x="0" y="-38100"/>
              <a:ext cx="1937627" cy="2261773"/>
            </a:xfrm>
            <a:prstGeom prst="rect">
              <a:avLst/>
            </a:prstGeom>
          </p:spPr>
          <p:txBody>
            <a:bodyPr lIns="50800" tIns="50800" rIns="50800" bIns="50800" rtlCol="0" anchor="ctr"/>
            <a:lstStyle/>
            <a:p>
              <a:pPr algn="ctr">
                <a:lnSpc>
                  <a:spcPts val="2659"/>
                </a:lnSpc>
              </a:pPr>
              <a:endParaRPr/>
            </a:p>
          </p:txBody>
        </p:sp>
      </p:grpSp>
      <p:sp>
        <p:nvSpPr>
          <p:cNvPr id="15" name="TextBox 15"/>
          <p:cNvSpPr txBox="1"/>
          <p:nvPr/>
        </p:nvSpPr>
        <p:spPr>
          <a:xfrm>
            <a:off x="12725025" y="1245738"/>
            <a:ext cx="1497996" cy="877105"/>
          </a:xfrm>
          <a:prstGeom prst="rect">
            <a:avLst/>
          </a:prstGeom>
        </p:spPr>
        <p:txBody>
          <a:bodyPr lIns="0" tIns="0" rIns="0" bIns="0" rtlCol="0" anchor="t">
            <a:spAutoFit/>
          </a:bodyPr>
          <a:lstStyle/>
          <a:p>
            <a:pPr algn="ctr">
              <a:lnSpc>
                <a:spcPts val="5166"/>
              </a:lnSpc>
            </a:pPr>
            <a:r>
              <a:rPr lang="en-US" sz="10333" spc="-878">
                <a:solidFill>
                  <a:srgbClr val="FFFFFF"/>
                </a:solidFill>
                <a:latin typeface="Canva Sans"/>
                <a:ea typeface="Canva Sans"/>
                <a:cs typeface="Canva Sans"/>
                <a:sym typeface="Canva Sans"/>
              </a:rPr>
              <a:t>..</a:t>
            </a:r>
          </a:p>
        </p:txBody>
      </p:sp>
      <p:sp>
        <p:nvSpPr>
          <p:cNvPr id="16" name="TextBox 16"/>
          <p:cNvSpPr txBox="1"/>
          <p:nvPr/>
        </p:nvSpPr>
        <p:spPr>
          <a:xfrm>
            <a:off x="12725025" y="1003901"/>
            <a:ext cx="1497996" cy="877105"/>
          </a:xfrm>
          <a:prstGeom prst="rect">
            <a:avLst/>
          </a:prstGeom>
        </p:spPr>
        <p:txBody>
          <a:bodyPr lIns="0" tIns="0" rIns="0" bIns="0" rtlCol="0" anchor="t">
            <a:spAutoFit/>
          </a:bodyPr>
          <a:lstStyle/>
          <a:p>
            <a:pPr algn="ctr">
              <a:lnSpc>
                <a:spcPts val="5166"/>
              </a:lnSpc>
            </a:pPr>
            <a:r>
              <a:rPr lang="en-US" sz="10333" spc="-878">
                <a:solidFill>
                  <a:srgbClr val="FFFFFF"/>
                </a:solidFill>
                <a:latin typeface="Canva Sans"/>
                <a:ea typeface="Canva Sans"/>
                <a:cs typeface="Canva Sans"/>
                <a:sym typeface="Canva Sans"/>
              </a:rPr>
              <a:t>...</a:t>
            </a:r>
          </a:p>
        </p:txBody>
      </p:sp>
      <p:sp>
        <p:nvSpPr>
          <p:cNvPr id="17" name="Freeform 17"/>
          <p:cNvSpPr/>
          <p:nvPr/>
        </p:nvSpPr>
        <p:spPr>
          <a:xfrm>
            <a:off x="10581022" y="7422750"/>
            <a:ext cx="1293156" cy="1293156"/>
          </a:xfrm>
          <a:custGeom>
            <a:avLst/>
            <a:gdLst/>
            <a:ahLst/>
            <a:cxnLst/>
            <a:rect l="l" t="t" r="r" b="b"/>
            <a:pathLst>
              <a:path w="1293156" h="1293156">
                <a:moveTo>
                  <a:pt x="0" y="0"/>
                </a:moveTo>
                <a:lnTo>
                  <a:pt x="1293156" y="0"/>
                </a:lnTo>
                <a:lnTo>
                  <a:pt x="1293156" y="1293156"/>
                </a:lnTo>
                <a:lnTo>
                  <a:pt x="0" y="1293156"/>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18" name="Freeform 18"/>
          <p:cNvSpPr/>
          <p:nvPr/>
        </p:nvSpPr>
        <p:spPr>
          <a:xfrm>
            <a:off x="15622294" y="7533358"/>
            <a:ext cx="744730" cy="1071940"/>
          </a:xfrm>
          <a:custGeom>
            <a:avLst/>
            <a:gdLst/>
            <a:ahLst/>
            <a:cxnLst/>
            <a:rect l="l" t="t" r="r" b="b"/>
            <a:pathLst>
              <a:path w="744730" h="1071940">
                <a:moveTo>
                  <a:pt x="0" y="0"/>
                </a:moveTo>
                <a:lnTo>
                  <a:pt x="744730" y="0"/>
                </a:lnTo>
                <a:lnTo>
                  <a:pt x="744730" y="1071940"/>
                </a:lnTo>
                <a:lnTo>
                  <a:pt x="0" y="1071940"/>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26" name="Freeform 26"/>
          <p:cNvSpPr/>
          <p:nvPr/>
        </p:nvSpPr>
        <p:spPr>
          <a:xfrm>
            <a:off x="-723667" y="308522"/>
            <a:ext cx="2170425" cy="1006288"/>
          </a:xfrm>
          <a:custGeom>
            <a:avLst/>
            <a:gdLst/>
            <a:ahLst/>
            <a:cxnLst/>
            <a:rect l="l" t="t" r="r" b="b"/>
            <a:pathLst>
              <a:path w="2170425" h="1006288">
                <a:moveTo>
                  <a:pt x="0" y="0"/>
                </a:moveTo>
                <a:lnTo>
                  <a:pt x="2170425" y="0"/>
                </a:lnTo>
                <a:lnTo>
                  <a:pt x="2170425" y="1006288"/>
                </a:lnTo>
                <a:lnTo>
                  <a:pt x="0" y="1006288"/>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US"/>
          </a:p>
        </p:txBody>
      </p:sp>
      <p:cxnSp>
        <p:nvCxnSpPr>
          <p:cNvPr id="28" name="Straight Connector 27">
            <a:extLst>
              <a:ext uri="{FF2B5EF4-FFF2-40B4-BE49-F238E27FC236}">
                <a16:creationId xmlns:a16="http://schemas.microsoft.com/office/drawing/2014/main" id="{CED95BA3-AC24-4733-AE70-D8082586BD33}"/>
              </a:ext>
            </a:extLst>
          </p:cNvPr>
          <p:cNvCxnSpPr/>
          <p:nvPr/>
        </p:nvCxnSpPr>
        <p:spPr>
          <a:xfrm>
            <a:off x="3826140" y="1982628"/>
            <a:ext cx="2899200" cy="0"/>
          </a:xfrm>
          <a:prstGeom prst="line">
            <a:avLst/>
          </a:prstGeom>
          <a:ln w="38100">
            <a:solidFill>
              <a:srgbClr val="FFE373"/>
            </a:solidFill>
          </a:ln>
        </p:spPr>
        <p:style>
          <a:lnRef idx="1">
            <a:schemeClr val="accent1"/>
          </a:lnRef>
          <a:fillRef idx="0">
            <a:schemeClr val="accent1"/>
          </a:fillRef>
          <a:effectRef idx="0">
            <a:schemeClr val="accent1"/>
          </a:effectRef>
          <a:fontRef idx="minor">
            <a:schemeClr val="tx1"/>
          </a:fontRef>
        </p:style>
      </p:cxnSp>
      <p:pic>
        <p:nvPicPr>
          <p:cNvPr id="19" name="1012-copy(3)">
            <a:hlinkClick r:id="" action="ppaction://media"/>
            <a:extLst>
              <a:ext uri="{FF2B5EF4-FFF2-40B4-BE49-F238E27FC236}">
                <a16:creationId xmlns:a16="http://schemas.microsoft.com/office/drawing/2014/main" id="{F575DB7C-F113-4E47-9EAB-3D68AF3B5812}"/>
              </a:ext>
            </a:extLst>
          </p:cNvPr>
          <p:cNvPicPr>
            <a:picLocks noChangeAspect="1"/>
          </p:cNvPicPr>
          <p:nvPr>
            <a:audioFile r:link="rId1"/>
            <p:extLst>
              <p:ext uri="{DAA4B4D4-6D71-4841-9C94-3DE7FCFB9230}">
                <p14:media xmlns:p14="http://schemas.microsoft.com/office/powerpoint/2010/main" r:embed="rId2">
                  <p14:trim st="15150" end="19268.5"/>
                </p14:media>
              </p:ext>
            </p:extLst>
          </p:nvPr>
        </p:nvPicPr>
        <p:blipFill>
          <a:blip r:embed="rId18"/>
          <a:stretch>
            <a:fillRect/>
          </a:stretch>
        </p:blipFill>
        <p:spPr>
          <a:xfrm>
            <a:off x="-46794" y="-2888462"/>
            <a:ext cx="487363" cy="487363"/>
          </a:xfrm>
          <a:prstGeom prst="rect">
            <a:avLst/>
          </a:prstGeom>
        </p:spPr>
      </p:pic>
      <p:pic>
        <p:nvPicPr>
          <p:cNvPr id="20" name="1012-copy(1) (mp3cut.net)">
            <a:hlinkClick r:id="" action="ppaction://media"/>
            <a:extLst>
              <a:ext uri="{FF2B5EF4-FFF2-40B4-BE49-F238E27FC236}">
                <a16:creationId xmlns:a16="http://schemas.microsoft.com/office/drawing/2014/main" id="{5BE3B5BC-C99B-43DF-9D4E-4B0A5C2EDC1F}"/>
              </a:ext>
            </a:extLst>
          </p:cNvPr>
          <p:cNvPicPr>
            <a:picLocks noChangeAspect="1"/>
          </p:cNvPicPr>
          <p:nvPr>
            <a:audioFile r:link="rId4"/>
            <p:extLst>
              <p:ext uri="{DAA4B4D4-6D71-4841-9C94-3DE7FCFB9230}">
                <p14:media xmlns:p14="http://schemas.microsoft.com/office/powerpoint/2010/main" r:embed="rId3"/>
              </p:ext>
            </p:extLst>
          </p:nvPr>
        </p:nvPicPr>
        <p:blipFill>
          <a:blip r:embed="rId18"/>
          <a:stretch>
            <a:fillRect/>
          </a:stretch>
        </p:blipFill>
        <p:spPr>
          <a:xfrm>
            <a:off x="13230339" y="-4152900"/>
            <a:ext cx="487363" cy="487363"/>
          </a:xfrm>
          <a:prstGeom prst="rect">
            <a:avLst/>
          </a:prstGeom>
        </p:spPr>
      </p:pic>
      <p:pic>
        <p:nvPicPr>
          <p:cNvPr id="43" name="1012-copy(1) (mp3cut.net)">
            <a:hlinkClick r:id="" action="ppaction://media"/>
            <a:extLst>
              <a:ext uri="{FF2B5EF4-FFF2-40B4-BE49-F238E27FC236}">
                <a16:creationId xmlns:a16="http://schemas.microsoft.com/office/drawing/2014/main" id="{8921E9AD-FF18-4FF5-A78E-79D0382CA1E6}"/>
              </a:ext>
            </a:extLst>
          </p:cNvPr>
          <p:cNvPicPr>
            <a:picLocks noChangeAspect="1"/>
          </p:cNvPicPr>
          <p:nvPr>
            <a:audioFile r:link="rId4"/>
            <p:extLst>
              <p:ext uri="{DAA4B4D4-6D71-4841-9C94-3DE7FCFB9230}">
                <p14:media xmlns:p14="http://schemas.microsoft.com/office/powerpoint/2010/main" r:embed="rId3"/>
              </p:ext>
            </p:extLst>
          </p:nvPr>
        </p:nvPicPr>
        <p:blipFill>
          <a:blip r:embed="rId18"/>
          <a:stretch>
            <a:fillRect/>
          </a:stretch>
        </p:blipFill>
        <p:spPr>
          <a:xfrm>
            <a:off x="13382739" y="-4000500"/>
            <a:ext cx="487363" cy="487363"/>
          </a:xfrm>
          <a:prstGeom prst="rect">
            <a:avLst/>
          </a:prstGeom>
        </p:spPr>
      </p:pic>
      <p:pic>
        <p:nvPicPr>
          <p:cNvPr id="24" name="1012-copy(1) (mp3cut.net) (1)">
            <a:hlinkClick r:id="" action="ppaction://media"/>
            <a:extLst>
              <a:ext uri="{FF2B5EF4-FFF2-40B4-BE49-F238E27FC236}">
                <a16:creationId xmlns:a16="http://schemas.microsoft.com/office/drawing/2014/main" id="{613C889C-7EE6-4955-8610-3332EEE732D5}"/>
              </a:ext>
            </a:extLst>
          </p:cNvPr>
          <p:cNvPicPr>
            <a:picLocks noChangeAspect="1"/>
          </p:cNvPicPr>
          <p:nvPr>
            <a:audioFile r:link="rId6"/>
            <p:extLst>
              <p:ext uri="{DAA4B4D4-6D71-4841-9C94-3DE7FCFB9230}">
                <p14:media xmlns:p14="http://schemas.microsoft.com/office/powerpoint/2010/main" r:embed="rId5"/>
              </p:ext>
            </p:extLst>
          </p:nvPr>
        </p:nvPicPr>
        <p:blipFill>
          <a:blip r:embed="rId18"/>
          <a:stretch>
            <a:fillRect/>
          </a:stretch>
        </p:blipFill>
        <p:spPr>
          <a:xfrm flipV="1">
            <a:off x="7772400" y="-3114148"/>
            <a:ext cx="713049" cy="713049"/>
          </a:xfrm>
          <a:prstGeom prst="rect">
            <a:avLst/>
          </a:prstGeom>
        </p:spPr>
      </p:pic>
      <p:sp>
        <p:nvSpPr>
          <p:cNvPr id="27" name="Arrow: Pentagon 26">
            <a:hlinkClick r:id="rId19" action="ppaction://hlinksldjump"/>
            <a:extLst>
              <a:ext uri="{FF2B5EF4-FFF2-40B4-BE49-F238E27FC236}">
                <a16:creationId xmlns:a16="http://schemas.microsoft.com/office/drawing/2014/main" id="{1C94E3C5-8765-4542-A529-A37F5D81644B}"/>
              </a:ext>
            </a:extLst>
          </p:cNvPr>
          <p:cNvSpPr/>
          <p:nvPr/>
        </p:nvSpPr>
        <p:spPr>
          <a:xfrm>
            <a:off x="15697681" y="7645597"/>
            <a:ext cx="593956" cy="847462"/>
          </a:xfrm>
          <a:prstGeom prst="homePlate">
            <a:avLst>
              <a:gd name="adj" fmla="val 96294"/>
            </a:avLst>
          </a:prstGeom>
          <a:solidFill>
            <a:srgbClr val="75D6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AB84B0E7-37EA-5A71-F1F9-10E25F576934}"/>
              </a:ext>
            </a:extLst>
          </p:cNvPr>
          <p:cNvSpPr/>
          <p:nvPr/>
        </p:nvSpPr>
        <p:spPr>
          <a:xfrm>
            <a:off x="11274532" y="2950279"/>
            <a:ext cx="4834104" cy="429232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err="1">
                <a:solidFill>
                  <a:srgbClr val="FF0000"/>
                </a:solidFill>
                <a:latin typeface="Times New Roman" panose="02020603050405020304" pitchFamily="18" charset="0"/>
                <a:cs typeface="Times New Roman" panose="02020603050405020304" pitchFamily="18" charset="0"/>
              </a:rPr>
              <a:t>Đi</a:t>
            </a:r>
            <a:r>
              <a:rPr lang="en-US" sz="6000" dirty="0">
                <a:solidFill>
                  <a:srgbClr val="FF0000"/>
                </a:solidFill>
                <a:latin typeface="Times New Roman" panose="02020603050405020304" pitchFamily="18" charset="0"/>
                <a:cs typeface="Times New Roman" panose="02020603050405020304" pitchFamily="18" charset="0"/>
              </a:rPr>
              <a:t> </a:t>
            </a:r>
            <a:r>
              <a:rPr lang="en-US" sz="6000" dirty="0" err="1">
                <a:solidFill>
                  <a:srgbClr val="FF0000"/>
                </a:solidFill>
                <a:latin typeface="Times New Roman" panose="02020603050405020304" pitchFamily="18" charset="0"/>
                <a:cs typeface="Times New Roman" panose="02020603050405020304" pitchFamily="18" charset="0"/>
              </a:rPr>
              <a:t>chậm</a:t>
            </a:r>
            <a:endParaRPr lang="en-US" sz="6000" dirty="0">
              <a:solidFill>
                <a:srgbClr val="FF0000"/>
              </a:solidFill>
              <a:latin typeface="Times New Roman" panose="02020603050405020304" pitchFamily="18" charset="0"/>
              <a:cs typeface="Times New Roman" panose="02020603050405020304" pitchFamily="18" charset="0"/>
            </a:endParaRPr>
          </a:p>
        </p:txBody>
      </p:sp>
      <p:sp>
        <p:nvSpPr>
          <p:cNvPr id="25" name="Freeform 25"/>
          <p:cNvSpPr/>
          <p:nvPr/>
        </p:nvSpPr>
        <p:spPr>
          <a:xfrm>
            <a:off x="9144000" y="5315549"/>
            <a:ext cx="1779500" cy="1730968"/>
          </a:xfrm>
          <a:custGeom>
            <a:avLst/>
            <a:gdLst/>
            <a:ahLst/>
            <a:cxnLst/>
            <a:rect l="l" t="t" r="r" b="b"/>
            <a:pathLst>
              <a:path w="1779500" h="1730968">
                <a:moveTo>
                  <a:pt x="0" y="0"/>
                </a:moveTo>
                <a:lnTo>
                  <a:pt x="1779500" y="0"/>
                </a:lnTo>
                <a:lnTo>
                  <a:pt x="1779500" y="1730969"/>
                </a:lnTo>
                <a:lnTo>
                  <a:pt x="0" y="1730969"/>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sp>
      <p:sp>
        <p:nvSpPr>
          <p:cNvPr id="23" name="Freeform 23"/>
          <p:cNvSpPr/>
          <p:nvPr/>
        </p:nvSpPr>
        <p:spPr>
          <a:xfrm>
            <a:off x="15685710" y="520974"/>
            <a:ext cx="3327295" cy="2720064"/>
          </a:xfrm>
          <a:custGeom>
            <a:avLst/>
            <a:gdLst/>
            <a:ahLst/>
            <a:cxnLst/>
            <a:rect l="l" t="t" r="r" b="b"/>
            <a:pathLst>
              <a:path w="3327295" h="2720064">
                <a:moveTo>
                  <a:pt x="0" y="0"/>
                </a:moveTo>
                <a:lnTo>
                  <a:pt x="3327295" y="0"/>
                </a:lnTo>
                <a:lnTo>
                  <a:pt x="3327295" y="2720064"/>
                </a:lnTo>
                <a:lnTo>
                  <a:pt x="0" y="2720064"/>
                </a:lnTo>
                <a:lnTo>
                  <a:pt x="0" y="0"/>
                </a:lnTo>
                <a:close/>
              </a:path>
            </a:pathLst>
          </a:custGeom>
          <a:blipFill>
            <a:blip r:embed="rId22"/>
            <a:stretch>
              <a:fillRect/>
            </a:stretch>
          </a:blipFill>
        </p:spPr>
        <p:txBody>
          <a:bodyPr/>
          <a:lstStyle/>
          <a:p>
            <a:endParaRPr lang="en-US"/>
          </a:p>
        </p:txBody>
      </p:sp>
      <p:pic>
        <p:nvPicPr>
          <p:cNvPr id="30" name="Picture 2">
            <a:extLst>
              <a:ext uri="{FF2B5EF4-FFF2-40B4-BE49-F238E27FC236}">
                <a16:creationId xmlns:a16="http://schemas.microsoft.com/office/drawing/2014/main" id="{F4F2D58E-EBD9-4020-8394-394388576AB9}"/>
              </a:ext>
            </a:extLst>
          </p:cNvPr>
          <p:cNvPicPr>
            <a:picLocks noChangeAspect="1" noChangeArrowheads="1"/>
          </p:cNvPicPr>
          <p:nvPr/>
        </p:nvPicPr>
        <p:blipFill rotWithShape="1">
          <a:blip r:embed="rId23">
            <a:extLst>
              <a:ext uri="{28A0092B-C50C-407E-A947-70E740481C1C}">
                <a14:useLocalDpi xmlns:a14="http://schemas.microsoft.com/office/drawing/2010/main" val="0"/>
              </a:ext>
            </a:extLst>
          </a:blip>
          <a:srcRect l="1" t="2958" r="50114" b="50000"/>
          <a:stretch/>
        </p:blipFill>
        <p:spPr bwMode="auto">
          <a:xfrm>
            <a:off x="11874178" y="3710209"/>
            <a:ext cx="3663867" cy="2410596"/>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2"/>
          <p:cNvGrpSpPr/>
          <p:nvPr/>
        </p:nvGrpSpPr>
        <p:grpSpPr>
          <a:xfrm>
            <a:off x="10819190" y="2469313"/>
            <a:ext cx="5786003" cy="4871282"/>
            <a:chOff x="0" y="0"/>
            <a:chExt cx="1572209" cy="1323655"/>
          </a:xfrm>
        </p:grpSpPr>
        <p:sp>
          <p:nvSpPr>
            <p:cNvPr id="13" name="Freeform 13"/>
            <p:cNvSpPr/>
            <p:nvPr/>
          </p:nvSpPr>
          <p:spPr>
            <a:xfrm>
              <a:off x="0" y="0"/>
              <a:ext cx="1572209" cy="1323655"/>
            </a:xfrm>
            <a:custGeom>
              <a:avLst/>
              <a:gdLst/>
              <a:ahLst/>
              <a:cxnLst/>
              <a:rect l="l" t="t" r="r" b="b"/>
              <a:pathLst>
                <a:path w="1572209" h="1323655">
                  <a:moveTo>
                    <a:pt x="133804" y="0"/>
                  </a:moveTo>
                  <a:lnTo>
                    <a:pt x="1438405" y="0"/>
                  </a:lnTo>
                  <a:cubicBezTo>
                    <a:pt x="1473892" y="0"/>
                    <a:pt x="1507925" y="14097"/>
                    <a:pt x="1533019" y="39190"/>
                  </a:cubicBezTo>
                  <a:cubicBezTo>
                    <a:pt x="1558112" y="64284"/>
                    <a:pt x="1572209" y="98317"/>
                    <a:pt x="1572209" y="133804"/>
                  </a:cubicBezTo>
                  <a:lnTo>
                    <a:pt x="1572209" y="1189851"/>
                  </a:lnTo>
                  <a:cubicBezTo>
                    <a:pt x="1572209" y="1225338"/>
                    <a:pt x="1558112" y="1259372"/>
                    <a:pt x="1533019" y="1284465"/>
                  </a:cubicBezTo>
                  <a:cubicBezTo>
                    <a:pt x="1507925" y="1309558"/>
                    <a:pt x="1473892" y="1323655"/>
                    <a:pt x="1438405" y="1323655"/>
                  </a:cubicBezTo>
                  <a:lnTo>
                    <a:pt x="133804" y="1323655"/>
                  </a:lnTo>
                  <a:cubicBezTo>
                    <a:pt x="98317" y="1323655"/>
                    <a:pt x="64284" y="1309558"/>
                    <a:pt x="39190" y="1284465"/>
                  </a:cubicBezTo>
                  <a:cubicBezTo>
                    <a:pt x="14097" y="1259372"/>
                    <a:pt x="0" y="1225338"/>
                    <a:pt x="0" y="1189851"/>
                  </a:cubicBezTo>
                  <a:lnTo>
                    <a:pt x="0" y="133804"/>
                  </a:lnTo>
                  <a:cubicBezTo>
                    <a:pt x="0" y="98317"/>
                    <a:pt x="14097" y="64284"/>
                    <a:pt x="39190" y="39190"/>
                  </a:cubicBezTo>
                  <a:cubicBezTo>
                    <a:pt x="64284" y="14097"/>
                    <a:pt x="98317" y="0"/>
                    <a:pt x="133804" y="0"/>
                  </a:cubicBezTo>
                  <a:close/>
                </a:path>
              </a:pathLst>
            </a:custGeom>
            <a:solidFill>
              <a:srgbClr val="FFFFFF"/>
            </a:solidFill>
          </p:spPr>
        </p:sp>
        <p:sp>
          <p:nvSpPr>
            <p:cNvPr id="14" name="TextBox 14"/>
            <p:cNvSpPr txBox="1"/>
            <p:nvPr/>
          </p:nvSpPr>
          <p:spPr>
            <a:xfrm>
              <a:off x="0" y="-38100"/>
              <a:ext cx="1572209" cy="1361755"/>
            </a:xfrm>
            <a:prstGeom prst="rect">
              <a:avLst/>
            </a:prstGeom>
          </p:spPr>
          <p:txBody>
            <a:bodyPr lIns="50800" tIns="50800" rIns="50800" bIns="50800" rtlCol="0" anchor="ctr"/>
            <a:lstStyle/>
            <a:p>
              <a:pPr algn="ctr">
                <a:lnSpc>
                  <a:spcPts val="2659"/>
                </a:lnSpc>
              </a:pPr>
              <a:endParaRPr/>
            </a:p>
          </p:txBody>
        </p:sp>
      </p:grpSp>
    </p:spTree>
    <p:extLst>
      <p:ext uri="{BB962C8B-B14F-4D97-AF65-F5344CB8AC3E}">
        <p14:creationId xmlns:p14="http://schemas.microsoft.com/office/powerpoint/2010/main" val="2515818262"/>
      </p:ext>
    </p:extLst>
  </p:cSld>
  <p:clrMapOvr>
    <a:masterClrMapping/>
  </p:clrMapOvr>
  <mc:AlternateContent xmlns:mc="http://schemas.openxmlformats.org/markup-compatibility/2006" xmlns:p14="http://schemas.microsoft.com/office/powerpoint/2010/main">
    <mc:Choice Requires="p14">
      <p:transition spd="slow" advClick="0">
        <p14:flash/>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4948" fill="hold"/>
                                        <p:tgtEl>
                                          <p:spTgt spid="19"/>
                                        </p:tgtEl>
                                      </p:cBhvr>
                                    </p:cmd>
                                  </p:childTnLst>
                                </p:cTn>
                              </p:par>
                              <p:par>
                                <p:cTn id="7" presetID="1" presetClass="entr" presetSubtype="0" fill="hold" grpId="0" nodeType="withEffect">
                                  <p:stCondLst>
                                    <p:cond delay="0"/>
                                  </p:stCondLst>
                                  <p:iterate type="lt">
                                    <p:tmAbs val="100"/>
                                  </p:iterate>
                                  <p:childTnLst>
                                    <p:set>
                                      <p:cBhvr>
                                        <p:cTn id="8" dur="1" fill="hold">
                                          <p:stCondLst>
                                            <p:cond delay="0"/>
                                          </p:stCondLst>
                                        </p:cTn>
                                        <p:tgtEl>
                                          <p:spTgt spid="7"/>
                                        </p:tgtEl>
                                        <p:attrNameLst>
                                          <p:attrName>style.visibility</p:attrName>
                                        </p:attrNameLst>
                                      </p:cBhvr>
                                      <p:to>
                                        <p:strVal val="visible"/>
                                      </p:to>
                                    </p:set>
                                  </p:childTnLst>
                                </p:cTn>
                              </p:par>
                              <p:par>
                                <p:cTn id="9" presetID="10" presetClass="entr" presetSubtype="0" repeatCount="500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
                                        <p:tgtEl>
                                          <p:spTgt spid="8"/>
                                        </p:tgtEl>
                                      </p:cBhvr>
                                    </p:animEffect>
                                  </p:childTnLst>
                                </p:cTn>
                              </p:par>
                              <p:par>
                                <p:cTn id="12" presetID="10" presetClass="entr" presetSubtype="0" repeatCount="5000" fill="hold" nodeType="withEffect">
                                  <p:stCondLst>
                                    <p:cond delay="25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
                                        <p:tgtEl>
                                          <p:spTgt spid="28"/>
                                        </p:tgtEl>
                                      </p:cBhvr>
                                    </p:animEffect>
                                  </p:childTnLst>
                                </p:cTn>
                              </p:par>
                              <p:par>
                                <p:cTn id="15" presetID="1" presetClass="mediacall" presetSubtype="0" fill="hold" nodeType="withEffect">
                                  <p:stCondLst>
                                    <p:cond delay="0"/>
                                  </p:stCondLst>
                                  <p:childTnLst>
                                    <p:cmd type="call" cmd="playFrom(0.0)">
                                      <p:cBhvr>
                                        <p:cTn id="16" dur="653" fill="hold"/>
                                        <p:tgtEl>
                                          <p:spTgt spid="43"/>
                                        </p:tgtEl>
                                      </p:cBhvr>
                                    </p:cmd>
                                  </p:childTnLst>
                                </p:cTn>
                              </p:par>
                              <p:par>
                                <p:cTn id="17" presetID="1" presetClass="mediacall" presetSubtype="0" fill="hold" nodeType="withEffect">
                                  <p:stCondLst>
                                    <p:cond delay="0"/>
                                  </p:stCondLst>
                                  <p:childTnLst>
                                    <p:cmd type="call" cmd="playFrom(0.0)">
                                      <p:cBhvr>
                                        <p:cTn id="18" dur="2429" fill="hold"/>
                                        <p:tgtEl>
                                          <p:spTgt spid="24"/>
                                        </p:tgtEl>
                                      </p:cBhvr>
                                    </p:cmd>
                                  </p:childTnLst>
                                </p:cTn>
                              </p:par>
                              <p:par>
                                <p:cTn id="19" presetID="1" presetClass="mediacall" presetSubtype="0" fill="hold" nodeType="withEffect">
                                  <p:stCondLst>
                                    <p:cond delay="0"/>
                                  </p:stCondLst>
                                  <p:childTnLst>
                                    <p:cmd type="call" cmd="playFrom(0.0)">
                                      <p:cBhvr>
                                        <p:cTn id="20" dur="653" fill="hold"/>
                                        <p:tgtEl>
                                          <p:spTgt spid="20"/>
                                        </p:tgtEl>
                                      </p:cBhvr>
                                    </p:cmd>
                                  </p:childTnLst>
                                </p:cTn>
                              </p:par>
                            </p:childTnLst>
                          </p:cTn>
                        </p:par>
                      </p:childTnLst>
                    </p:cTn>
                  </p:par>
                  <p:par>
                    <p:cTn id="21" fill="hold">
                      <p:stCondLst>
                        <p:cond delay="indefinite"/>
                      </p:stCondLst>
                      <p:childTnLst>
                        <p:par>
                          <p:cTn id="22" fill="hold">
                            <p:stCondLst>
                              <p:cond delay="0"/>
                            </p:stCondLst>
                            <p:childTnLst>
                              <p:par>
                                <p:cTn id="23" presetID="45" presetClass="exit" presetSubtype="0" fill="hold" nodeType="clickEffect">
                                  <p:stCondLst>
                                    <p:cond delay="0"/>
                                  </p:stCondLst>
                                  <p:childTnLst>
                                    <p:animEffect transition="out" filter="fade">
                                      <p:cBhvr>
                                        <p:cTn id="24" dur="2000"/>
                                        <p:tgtEl>
                                          <p:spTgt spid="12"/>
                                        </p:tgtEl>
                                      </p:cBhvr>
                                    </p:animEffect>
                                    <p:anim calcmode="lin" valueType="num">
                                      <p:cBhvr>
                                        <p:cTn id="25" dur="2000"/>
                                        <p:tgtEl>
                                          <p:spTgt spid="12"/>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26" dur="2000"/>
                                        <p:tgtEl>
                                          <p:spTgt spid="12"/>
                                        </p:tgtEl>
                                        <p:attrNameLst>
                                          <p:attrName>ppt_h</p:attrName>
                                        </p:attrNameLst>
                                      </p:cBhvr>
                                      <p:tavLst>
                                        <p:tav tm="0">
                                          <p:val>
                                            <p:strVal val="ppt_h"/>
                                          </p:val>
                                        </p:tav>
                                        <p:tav tm="100000">
                                          <p:val>
                                            <p:strVal val="ppt_h"/>
                                          </p:val>
                                        </p:tav>
                                      </p:tavLst>
                                    </p:anim>
                                    <p:set>
                                      <p:cBhvr>
                                        <p:cTn id="27" dur="1" fill="hold">
                                          <p:stCondLst>
                                            <p:cond delay="19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8" fill="hold" display="0">
                  <p:stCondLst>
                    <p:cond delay="indefinite"/>
                  </p:stCondLst>
                  <p:endCondLst>
                    <p:cond evt="onStopAudio" delay="0">
                      <p:tgtEl>
                        <p:sldTgt/>
                      </p:tgtEl>
                    </p:cond>
                  </p:endCondLst>
                </p:cTn>
                <p:tgtEl>
                  <p:spTgt spid="19"/>
                </p:tgtEl>
              </p:cMediaNode>
            </p:audio>
            <p:audio>
              <p:cMediaNode vol="80000">
                <p:cTn id="29" fill="hold" display="0">
                  <p:stCondLst>
                    <p:cond delay="indefinite"/>
                  </p:stCondLst>
                  <p:endCondLst>
                    <p:cond evt="onStopAudio" delay="0">
                      <p:tgtEl>
                        <p:sldTgt/>
                      </p:tgtEl>
                    </p:cond>
                  </p:endCondLst>
                </p:cTn>
                <p:tgtEl>
                  <p:spTgt spid="20"/>
                </p:tgtEl>
              </p:cMediaNode>
            </p:audio>
            <p:audio>
              <p:cMediaNode vol="80000">
                <p:cTn id="30" fill="hold" display="0">
                  <p:stCondLst>
                    <p:cond delay="indefinite"/>
                  </p:stCondLst>
                  <p:endCondLst>
                    <p:cond evt="onStopAudio" delay="0">
                      <p:tgtEl>
                        <p:sldTgt/>
                      </p:tgtEl>
                    </p:cond>
                  </p:endCondLst>
                </p:cTn>
                <p:tgtEl>
                  <p:spTgt spid="43"/>
                </p:tgtEl>
              </p:cMediaNode>
            </p:audio>
            <p:audio>
              <p:cMediaNode vol="80000">
                <p:cTn id="31" fill="hold" display="0">
                  <p:stCondLst>
                    <p:cond delay="indefinite"/>
                  </p:stCondLst>
                  <p:endCondLst>
                    <p:cond evt="onStopAudio" delay="0">
                      <p:tgtEl>
                        <p:sldTgt/>
                      </p:tgtEl>
                    </p:cond>
                  </p:endCondLst>
                </p:cTn>
                <p:tgtEl>
                  <p:spTgt spid="24"/>
                </p:tgtEl>
              </p:cMediaNode>
            </p:audio>
          </p:childTnLst>
        </p:cTn>
      </p:par>
    </p:tnLst>
    <p:bldLst>
      <p:bldP spid="7"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show="0">
  <p:cSld>
    <p:bg>
      <p:bgPr>
        <a:solidFill>
          <a:srgbClr val="FFFAE6"/>
        </a:solidFill>
        <a:effectLst/>
      </p:bgPr>
    </p:bg>
    <p:spTree>
      <p:nvGrpSpPr>
        <p:cNvPr id="1" name=""/>
        <p:cNvGrpSpPr/>
        <p:nvPr/>
      </p:nvGrpSpPr>
      <p:grpSpPr>
        <a:xfrm>
          <a:off x="0" y="0"/>
          <a:ext cx="0" cy="0"/>
          <a:chOff x="0" y="0"/>
          <a:chExt cx="0" cy="0"/>
        </a:xfrm>
      </p:grpSpPr>
      <p:sp>
        <p:nvSpPr>
          <p:cNvPr id="2" name="Freeform 2"/>
          <p:cNvSpPr/>
          <p:nvPr/>
        </p:nvSpPr>
        <p:spPr>
          <a:xfrm>
            <a:off x="-1587856" y="-245924"/>
            <a:ext cx="10778847" cy="10778847"/>
          </a:xfrm>
          <a:custGeom>
            <a:avLst/>
            <a:gdLst/>
            <a:ahLst/>
            <a:cxnLst/>
            <a:rect l="l" t="t" r="r" b="b"/>
            <a:pathLst>
              <a:path w="10778847" h="10778847">
                <a:moveTo>
                  <a:pt x="0" y="0"/>
                </a:moveTo>
                <a:lnTo>
                  <a:pt x="10778847" y="0"/>
                </a:lnTo>
                <a:lnTo>
                  <a:pt x="10778847" y="10778848"/>
                </a:lnTo>
                <a:lnTo>
                  <a:pt x="0" y="1077884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3" name="Freeform 3"/>
          <p:cNvSpPr/>
          <p:nvPr/>
        </p:nvSpPr>
        <p:spPr>
          <a:xfrm>
            <a:off x="9190991" y="-245924"/>
            <a:ext cx="10684865" cy="10778847"/>
          </a:xfrm>
          <a:custGeom>
            <a:avLst/>
            <a:gdLst/>
            <a:ahLst/>
            <a:cxnLst/>
            <a:rect l="l" t="t" r="r" b="b"/>
            <a:pathLst>
              <a:path w="10684865" h="10778847">
                <a:moveTo>
                  <a:pt x="0" y="0"/>
                </a:moveTo>
                <a:lnTo>
                  <a:pt x="10684865" y="0"/>
                </a:lnTo>
                <a:lnTo>
                  <a:pt x="10684865" y="10778848"/>
                </a:lnTo>
                <a:lnTo>
                  <a:pt x="0" y="10778848"/>
                </a:lnTo>
                <a:lnTo>
                  <a:pt x="0" y="0"/>
                </a:lnTo>
                <a:close/>
              </a:path>
            </a:pathLst>
          </a:custGeom>
          <a:blipFill>
            <a:blip r:embed="rId4">
              <a:extLst>
                <a:ext uri="{96DAC541-7B7A-43D3-8B79-37D633B846F1}">
                  <asvg:svgBlip xmlns:asvg="http://schemas.microsoft.com/office/drawing/2016/SVG/main" r:embed="rId5"/>
                </a:ext>
              </a:extLst>
            </a:blip>
            <a:stretch>
              <a:fillRect l="-879"/>
            </a:stretch>
          </a:blipFill>
        </p:spPr>
        <p:txBody>
          <a:bodyPr/>
          <a:lstStyle/>
          <a:p>
            <a:endParaRPr lang="en-US"/>
          </a:p>
        </p:txBody>
      </p:sp>
      <p:sp>
        <p:nvSpPr>
          <p:cNvPr id="4" name="Freeform 4"/>
          <p:cNvSpPr/>
          <p:nvPr/>
        </p:nvSpPr>
        <p:spPr>
          <a:xfrm>
            <a:off x="0" y="7239000"/>
            <a:ext cx="6096000" cy="6096000"/>
          </a:xfrm>
          <a:custGeom>
            <a:avLst/>
            <a:gdLst/>
            <a:ahLst/>
            <a:cxnLst/>
            <a:rect l="l" t="t" r="r" b="b"/>
            <a:pathLst>
              <a:path w="6096000" h="6096000">
                <a:moveTo>
                  <a:pt x="0" y="0"/>
                </a:moveTo>
                <a:lnTo>
                  <a:pt x="6096000" y="0"/>
                </a:lnTo>
                <a:lnTo>
                  <a:pt x="6096000" y="6096000"/>
                </a:lnTo>
                <a:lnTo>
                  <a:pt x="0" y="60960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5"/>
          <p:cNvSpPr/>
          <p:nvPr/>
        </p:nvSpPr>
        <p:spPr>
          <a:xfrm>
            <a:off x="6142991" y="7239000"/>
            <a:ext cx="6096000" cy="6096000"/>
          </a:xfrm>
          <a:custGeom>
            <a:avLst/>
            <a:gdLst/>
            <a:ahLst/>
            <a:cxnLst/>
            <a:rect l="l" t="t" r="r" b="b"/>
            <a:pathLst>
              <a:path w="6096000" h="6096000">
                <a:moveTo>
                  <a:pt x="0" y="0"/>
                </a:moveTo>
                <a:lnTo>
                  <a:pt x="6096000" y="0"/>
                </a:lnTo>
                <a:lnTo>
                  <a:pt x="6096000" y="6096000"/>
                </a:lnTo>
                <a:lnTo>
                  <a:pt x="0" y="60960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6" name="Freeform 6"/>
          <p:cNvSpPr/>
          <p:nvPr/>
        </p:nvSpPr>
        <p:spPr>
          <a:xfrm>
            <a:off x="12285982" y="7239000"/>
            <a:ext cx="6096000" cy="6096000"/>
          </a:xfrm>
          <a:custGeom>
            <a:avLst/>
            <a:gdLst/>
            <a:ahLst/>
            <a:cxnLst/>
            <a:rect l="l" t="t" r="r" b="b"/>
            <a:pathLst>
              <a:path w="6096000" h="6096000">
                <a:moveTo>
                  <a:pt x="0" y="0"/>
                </a:moveTo>
                <a:lnTo>
                  <a:pt x="6096000" y="0"/>
                </a:lnTo>
                <a:lnTo>
                  <a:pt x="6096000" y="6096000"/>
                </a:lnTo>
                <a:lnTo>
                  <a:pt x="0" y="60960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grpSp>
        <p:nvGrpSpPr>
          <p:cNvPr id="7" name="Group 7"/>
          <p:cNvGrpSpPr/>
          <p:nvPr/>
        </p:nvGrpSpPr>
        <p:grpSpPr>
          <a:xfrm>
            <a:off x="1513713" y="611518"/>
            <a:ext cx="15354556" cy="9175680"/>
            <a:chOff x="0" y="0"/>
            <a:chExt cx="3700129" cy="2211149"/>
          </a:xfrm>
        </p:grpSpPr>
        <p:sp>
          <p:nvSpPr>
            <p:cNvPr id="8" name="Freeform 8"/>
            <p:cNvSpPr/>
            <p:nvPr/>
          </p:nvSpPr>
          <p:spPr>
            <a:xfrm>
              <a:off x="0" y="0"/>
              <a:ext cx="3700129" cy="2211149"/>
            </a:xfrm>
            <a:custGeom>
              <a:avLst/>
              <a:gdLst/>
              <a:ahLst/>
              <a:cxnLst/>
              <a:rect l="l" t="t" r="r" b="b"/>
              <a:pathLst>
                <a:path w="3700129" h="2211149">
                  <a:moveTo>
                    <a:pt x="56854" y="0"/>
                  </a:moveTo>
                  <a:lnTo>
                    <a:pt x="3643275" y="0"/>
                  </a:lnTo>
                  <a:cubicBezTo>
                    <a:pt x="3674675" y="0"/>
                    <a:pt x="3700129" y="25455"/>
                    <a:pt x="3700129" y="56854"/>
                  </a:cubicBezTo>
                  <a:lnTo>
                    <a:pt x="3700129" y="2154294"/>
                  </a:lnTo>
                  <a:cubicBezTo>
                    <a:pt x="3700129" y="2169373"/>
                    <a:pt x="3694139" y="2183834"/>
                    <a:pt x="3683477" y="2194496"/>
                  </a:cubicBezTo>
                  <a:cubicBezTo>
                    <a:pt x="3672815" y="2205159"/>
                    <a:pt x="3658353" y="2211149"/>
                    <a:pt x="3643275" y="2211149"/>
                  </a:cubicBezTo>
                  <a:lnTo>
                    <a:pt x="56854" y="2211149"/>
                  </a:lnTo>
                  <a:cubicBezTo>
                    <a:pt x="41776" y="2211149"/>
                    <a:pt x="27314" y="2205159"/>
                    <a:pt x="16652" y="2194496"/>
                  </a:cubicBezTo>
                  <a:cubicBezTo>
                    <a:pt x="5990" y="2183834"/>
                    <a:pt x="0" y="2169373"/>
                    <a:pt x="0" y="2154294"/>
                  </a:cubicBezTo>
                  <a:lnTo>
                    <a:pt x="0" y="56854"/>
                  </a:lnTo>
                  <a:cubicBezTo>
                    <a:pt x="0" y="41776"/>
                    <a:pt x="5990" y="27314"/>
                    <a:pt x="16652" y="16652"/>
                  </a:cubicBezTo>
                  <a:cubicBezTo>
                    <a:pt x="27314" y="5990"/>
                    <a:pt x="41776" y="0"/>
                    <a:pt x="56854" y="0"/>
                  </a:cubicBezTo>
                  <a:close/>
                </a:path>
              </a:pathLst>
            </a:custGeom>
            <a:solidFill>
              <a:srgbClr val="75D6D0"/>
            </a:solidFill>
          </p:spPr>
        </p:sp>
        <p:sp>
          <p:nvSpPr>
            <p:cNvPr id="9" name="TextBox 9"/>
            <p:cNvSpPr txBox="1"/>
            <p:nvPr/>
          </p:nvSpPr>
          <p:spPr>
            <a:xfrm>
              <a:off x="0" y="-38100"/>
              <a:ext cx="3700129" cy="2249249"/>
            </a:xfrm>
            <a:prstGeom prst="rect">
              <a:avLst/>
            </a:prstGeom>
          </p:spPr>
          <p:txBody>
            <a:bodyPr lIns="50800" tIns="50800" rIns="50800" bIns="50800" rtlCol="0" anchor="ctr"/>
            <a:lstStyle/>
            <a:p>
              <a:pPr algn="ctr">
                <a:lnSpc>
                  <a:spcPts val="2659"/>
                </a:lnSpc>
              </a:pPr>
              <a:endParaRPr/>
            </a:p>
          </p:txBody>
        </p:sp>
      </p:grpSp>
      <p:grpSp>
        <p:nvGrpSpPr>
          <p:cNvPr id="10" name="Group 10"/>
          <p:cNvGrpSpPr/>
          <p:nvPr/>
        </p:nvGrpSpPr>
        <p:grpSpPr>
          <a:xfrm>
            <a:off x="2005830" y="1280870"/>
            <a:ext cx="14294378" cy="6375088"/>
            <a:chOff x="0" y="0"/>
            <a:chExt cx="3229363" cy="1310696"/>
          </a:xfrm>
        </p:grpSpPr>
        <p:sp>
          <p:nvSpPr>
            <p:cNvPr id="11" name="Freeform 11"/>
            <p:cNvSpPr/>
            <p:nvPr/>
          </p:nvSpPr>
          <p:spPr>
            <a:xfrm>
              <a:off x="0" y="0"/>
              <a:ext cx="3229363" cy="1310696"/>
            </a:xfrm>
            <a:custGeom>
              <a:avLst/>
              <a:gdLst/>
              <a:ahLst/>
              <a:cxnLst/>
              <a:rect l="l" t="t" r="r" b="b"/>
              <a:pathLst>
                <a:path w="3229363" h="1310696">
                  <a:moveTo>
                    <a:pt x="65142" y="0"/>
                  </a:moveTo>
                  <a:lnTo>
                    <a:pt x="3164221" y="0"/>
                  </a:lnTo>
                  <a:cubicBezTo>
                    <a:pt x="3181497" y="0"/>
                    <a:pt x="3198067" y="6863"/>
                    <a:pt x="3210283" y="19080"/>
                  </a:cubicBezTo>
                  <a:cubicBezTo>
                    <a:pt x="3222500" y="31296"/>
                    <a:pt x="3229363" y="47866"/>
                    <a:pt x="3229363" y="65142"/>
                  </a:cubicBezTo>
                  <a:lnTo>
                    <a:pt x="3229363" y="1245554"/>
                  </a:lnTo>
                  <a:cubicBezTo>
                    <a:pt x="3229363" y="1262831"/>
                    <a:pt x="3222500" y="1279400"/>
                    <a:pt x="3210283" y="1291616"/>
                  </a:cubicBezTo>
                  <a:cubicBezTo>
                    <a:pt x="3198067" y="1303833"/>
                    <a:pt x="3181497" y="1310696"/>
                    <a:pt x="3164221" y="1310696"/>
                  </a:cubicBezTo>
                  <a:lnTo>
                    <a:pt x="65142" y="1310696"/>
                  </a:lnTo>
                  <a:cubicBezTo>
                    <a:pt x="47866" y="1310696"/>
                    <a:pt x="31296" y="1303833"/>
                    <a:pt x="19080" y="1291616"/>
                  </a:cubicBezTo>
                  <a:cubicBezTo>
                    <a:pt x="6863" y="1279400"/>
                    <a:pt x="0" y="1262831"/>
                    <a:pt x="0" y="1245554"/>
                  </a:cubicBezTo>
                  <a:lnTo>
                    <a:pt x="0" y="65142"/>
                  </a:lnTo>
                  <a:cubicBezTo>
                    <a:pt x="0" y="47866"/>
                    <a:pt x="6863" y="31296"/>
                    <a:pt x="19080" y="19080"/>
                  </a:cubicBezTo>
                  <a:cubicBezTo>
                    <a:pt x="31296" y="6863"/>
                    <a:pt x="47866" y="0"/>
                    <a:pt x="65142" y="0"/>
                  </a:cubicBezTo>
                  <a:close/>
                </a:path>
              </a:pathLst>
            </a:custGeom>
            <a:solidFill>
              <a:srgbClr val="FFFFFF"/>
            </a:solidFill>
          </p:spPr>
        </p:sp>
        <p:sp>
          <p:nvSpPr>
            <p:cNvPr id="12" name="TextBox 12"/>
            <p:cNvSpPr txBox="1"/>
            <p:nvPr/>
          </p:nvSpPr>
          <p:spPr>
            <a:xfrm>
              <a:off x="0" y="-38100"/>
              <a:ext cx="3229363" cy="1348796"/>
            </a:xfrm>
            <a:prstGeom prst="rect">
              <a:avLst/>
            </a:prstGeom>
          </p:spPr>
          <p:txBody>
            <a:bodyPr lIns="50800" tIns="50800" rIns="50800" bIns="50800" rtlCol="0" anchor="ctr"/>
            <a:lstStyle/>
            <a:p>
              <a:pPr algn="ctr">
                <a:lnSpc>
                  <a:spcPts val="2659"/>
                </a:lnSpc>
              </a:pPr>
              <a:endParaRPr/>
            </a:p>
          </p:txBody>
        </p:sp>
      </p:grpSp>
      <p:sp>
        <p:nvSpPr>
          <p:cNvPr id="13" name="Freeform 13"/>
          <p:cNvSpPr/>
          <p:nvPr/>
        </p:nvSpPr>
        <p:spPr>
          <a:xfrm>
            <a:off x="2452518" y="7910299"/>
            <a:ext cx="1508852" cy="1508852"/>
          </a:xfrm>
          <a:custGeom>
            <a:avLst/>
            <a:gdLst/>
            <a:ahLst/>
            <a:cxnLst/>
            <a:rect l="l" t="t" r="r" b="b"/>
            <a:pathLst>
              <a:path w="1338119" h="1338119">
                <a:moveTo>
                  <a:pt x="0" y="0"/>
                </a:moveTo>
                <a:lnTo>
                  <a:pt x="1338119" y="0"/>
                </a:lnTo>
                <a:lnTo>
                  <a:pt x="1338119" y="1338119"/>
                </a:lnTo>
                <a:lnTo>
                  <a:pt x="0" y="133811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4" name="Freeform 14"/>
          <p:cNvSpPr/>
          <p:nvPr/>
        </p:nvSpPr>
        <p:spPr>
          <a:xfrm>
            <a:off x="14643742" y="7988927"/>
            <a:ext cx="939021" cy="1351595"/>
          </a:xfrm>
          <a:custGeom>
            <a:avLst/>
            <a:gdLst/>
            <a:ahLst/>
            <a:cxnLst/>
            <a:rect l="l" t="t" r="r" b="b"/>
            <a:pathLst>
              <a:path w="832767" h="1198656">
                <a:moveTo>
                  <a:pt x="0" y="0"/>
                </a:moveTo>
                <a:lnTo>
                  <a:pt x="832767" y="0"/>
                </a:lnTo>
                <a:lnTo>
                  <a:pt x="832767" y="1198657"/>
                </a:lnTo>
                <a:lnTo>
                  <a:pt x="0" y="1198657"/>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21" name="TextBox 21"/>
          <p:cNvSpPr txBox="1"/>
          <p:nvPr/>
        </p:nvSpPr>
        <p:spPr>
          <a:xfrm>
            <a:off x="8293440" y="519253"/>
            <a:ext cx="1689128" cy="989016"/>
          </a:xfrm>
          <a:prstGeom prst="rect">
            <a:avLst/>
          </a:prstGeom>
        </p:spPr>
        <p:txBody>
          <a:bodyPr lIns="0" tIns="0" rIns="0" bIns="0" rtlCol="0" anchor="t">
            <a:spAutoFit/>
          </a:bodyPr>
          <a:lstStyle/>
          <a:p>
            <a:pPr algn="ctr">
              <a:lnSpc>
                <a:spcPts val="5166"/>
              </a:lnSpc>
            </a:pPr>
            <a:r>
              <a:rPr lang="en-US" sz="10333" spc="-878">
                <a:solidFill>
                  <a:srgbClr val="FFFFFF"/>
                </a:solidFill>
                <a:latin typeface="Canva Sans"/>
                <a:ea typeface="Canva Sans"/>
                <a:cs typeface="Canva Sans"/>
                <a:sym typeface="Canva Sans"/>
              </a:rPr>
              <a:t>...</a:t>
            </a:r>
          </a:p>
        </p:txBody>
      </p:sp>
      <p:pic>
        <p:nvPicPr>
          <p:cNvPr id="40" name="Picture 39">
            <a:extLst>
              <a:ext uri="{FF2B5EF4-FFF2-40B4-BE49-F238E27FC236}">
                <a16:creationId xmlns:a16="http://schemas.microsoft.com/office/drawing/2014/main" id="{E8F9800E-0022-477B-A1EE-38A61C3CA7E2}"/>
              </a:ext>
            </a:extLst>
          </p:cNvPr>
          <p:cNvPicPr>
            <a:picLocks noChangeAspect="1"/>
          </p:cNvPicPr>
          <p:nvPr/>
        </p:nvPicPr>
        <p:blipFill>
          <a:blip r:embed="rId12">
            <a:extLst>
              <a:ext uri="{BEBA8EAE-BF5A-486C-A8C5-ECC9F3942E4B}">
                <a14:imgProps xmlns:a14="http://schemas.microsoft.com/office/drawing/2010/main">
                  <a14:imgLayer r:embed="rId13">
                    <a14:imgEffect>
                      <a14:artisticCutout numberOfShades="6"/>
                    </a14:imgEffect>
                  </a14:imgLayer>
                </a14:imgProps>
              </a:ext>
            </a:extLst>
          </a:blip>
          <a:srcRect t="43542" r="89637"/>
          <a:stretch>
            <a:fillRect/>
          </a:stretch>
        </p:blipFill>
        <p:spPr>
          <a:xfrm rot="1028130">
            <a:off x="7723702" y="2778277"/>
            <a:ext cx="568718" cy="2686678"/>
          </a:xfrm>
          <a:custGeom>
            <a:avLst/>
            <a:gdLst>
              <a:gd name="connsiteX0" fmla="*/ 0 w 257103"/>
              <a:gd name="connsiteY0" fmla="*/ 0 h 1214585"/>
              <a:gd name="connsiteX1" fmla="*/ 101676 w 257103"/>
              <a:gd name="connsiteY1" fmla="*/ 698689 h 1214585"/>
              <a:gd name="connsiteX2" fmla="*/ 257103 w 257103"/>
              <a:gd name="connsiteY2" fmla="*/ 1214585 h 1214585"/>
              <a:gd name="connsiteX3" fmla="*/ 0 w 257103"/>
              <a:gd name="connsiteY3" fmla="*/ 1214585 h 1214585"/>
              <a:gd name="connsiteX4" fmla="*/ 0 w 257103"/>
              <a:gd name="connsiteY4" fmla="*/ 0 h 1214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103" h="1214585">
                <a:moveTo>
                  <a:pt x="0" y="0"/>
                </a:moveTo>
                <a:lnTo>
                  <a:pt x="101676" y="698689"/>
                </a:lnTo>
                <a:lnTo>
                  <a:pt x="257103" y="1214585"/>
                </a:lnTo>
                <a:lnTo>
                  <a:pt x="0" y="1214585"/>
                </a:lnTo>
                <a:lnTo>
                  <a:pt x="0" y="0"/>
                </a:lnTo>
                <a:close/>
              </a:path>
            </a:pathLst>
          </a:custGeom>
          <a:ln>
            <a:noFill/>
          </a:ln>
        </p:spPr>
      </p:pic>
      <p:pic>
        <p:nvPicPr>
          <p:cNvPr id="62" name="Picture 61">
            <a:extLst>
              <a:ext uri="{FF2B5EF4-FFF2-40B4-BE49-F238E27FC236}">
                <a16:creationId xmlns:a16="http://schemas.microsoft.com/office/drawing/2014/main" id="{C194C276-6EF4-446B-9782-DA2280EE5244}"/>
              </a:ext>
            </a:extLst>
          </p:cNvPr>
          <p:cNvPicPr>
            <a:picLocks noChangeAspect="1"/>
          </p:cNvPicPr>
          <p:nvPr/>
        </p:nvPicPr>
        <p:blipFill>
          <a:blip r:embed="rId14">
            <a:duotone>
              <a:schemeClr val="accent5">
                <a:shade val="45000"/>
                <a:satMod val="135000"/>
              </a:schemeClr>
              <a:prstClr val="white"/>
            </a:duotone>
            <a:extLst>
              <a:ext uri="{BEBA8EAE-BF5A-486C-A8C5-ECC9F3942E4B}">
                <a14:imgProps xmlns:a14="http://schemas.microsoft.com/office/drawing/2010/main">
                  <a14:imgLayer r:embed="rId13">
                    <a14:imgEffect>
                      <a14:artisticCutout numberOfShades="3"/>
                    </a14:imgEffect>
                  </a14:imgLayer>
                </a14:imgProps>
              </a:ext>
            </a:extLst>
          </a:blip>
          <a:srcRect l="40977" t="-30682" r="12828" b="100000"/>
          <a:stretch>
            <a:fillRect/>
          </a:stretch>
        </p:blipFill>
        <p:spPr>
          <a:xfrm rot="900000">
            <a:off x="14293588" y="1866691"/>
            <a:ext cx="1146115" cy="660066"/>
          </a:xfrm>
          <a:custGeom>
            <a:avLst/>
            <a:gdLst>
              <a:gd name="connsiteX0" fmla="*/ 875146 w 1146115"/>
              <a:gd name="connsiteY0" fmla="*/ 0 h 660066"/>
              <a:gd name="connsiteX1" fmla="*/ 1146115 w 1146115"/>
              <a:gd name="connsiteY1" fmla="*/ 660066 h 660066"/>
              <a:gd name="connsiteX2" fmla="*/ 0 w 1146115"/>
              <a:gd name="connsiteY2" fmla="*/ 660066 h 660066"/>
              <a:gd name="connsiteX3" fmla="*/ 24269 w 1146115"/>
              <a:gd name="connsiteY3" fmla="*/ 491617 h 660066"/>
              <a:gd name="connsiteX4" fmla="*/ 875146 w 1146115"/>
              <a:gd name="connsiteY4" fmla="*/ 0 h 660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6115" h="660066">
                <a:moveTo>
                  <a:pt x="875146" y="0"/>
                </a:moveTo>
                <a:lnTo>
                  <a:pt x="1146115" y="660066"/>
                </a:lnTo>
                <a:lnTo>
                  <a:pt x="0" y="660066"/>
                </a:lnTo>
                <a:lnTo>
                  <a:pt x="24269" y="491617"/>
                </a:lnTo>
                <a:lnTo>
                  <a:pt x="875146" y="0"/>
                </a:lnTo>
                <a:close/>
              </a:path>
            </a:pathLst>
          </a:custGeom>
        </p:spPr>
      </p:pic>
      <p:sp>
        <p:nvSpPr>
          <p:cNvPr id="35" name="TextBox 23">
            <a:extLst>
              <a:ext uri="{FF2B5EF4-FFF2-40B4-BE49-F238E27FC236}">
                <a16:creationId xmlns:a16="http://schemas.microsoft.com/office/drawing/2014/main" id="{E56F2F42-F839-4725-B0C4-8B643B839785}"/>
              </a:ext>
            </a:extLst>
          </p:cNvPr>
          <p:cNvSpPr txBox="1"/>
          <p:nvPr/>
        </p:nvSpPr>
        <p:spPr>
          <a:xfrm>
            <a:off x="5842014" y="2013481"/>
            <a:ext cx="6697951" cy="422808"/>
          </a:xfrm>
          <a:prstGeom prst="rect">
            <a:avLst/>
          </a:prstGeom>
        </p:spPr>
        <p:txBody>
          <a:bodyPr lIns="0" tIns="0" rIns="0" bIns="0" rtlCol="0" anchor="t">
            <a:spAutoFit/>
          </a:bodyPr>
          <a:lstStyle/>
          <a:p>
            <a:pPr marL="0" lvl="0" indent="0" algn="ctr">
              <a:lnSpc>
                <a:spcPts val="3120"/>
              </a:lnSpc>
            </a:pPr>
            <a:r>
              <a:rPr lang="en-US" sz="4800" b="1">
                <a:solidFill>
                  <a:srgbClr val="47B2AB"/>
                </a:solidFill>
                <a:latin typeface="#9Slide07 SVNA Love Of Thunder" panose="02040603050506020204" pitchFamily="18" charset="0"/>
                <a:ea typeface="Cosmic Octo Medium"/>
                <a:cs typeface="Cosmic Octo Medium"/>
                <a:sym typeface="Cosmic Octo Medium"/>
              </a:rPr>
              <a:t>Mở túi . . . </a:t>
            </a:r>
          </a:p>
        </p:txBody>
      </p:sp>
      <p:sp>
        <p:nvSpPr>
          <p:cNvPr id="18" name="Freeform 18"/>
          <p:cNvSpPr/>
          <p:nvPr/>
        </p:nvSpPr>
        <p:spPr>
          <a:xfrm>
            <a:off x="15070607" y="-100541"/>
            <a:ext cx="3056957" cy="3303195"/>
          </a:xfrm>
          <a:custGeom>
            <a:avLst/>
            <a:gdLst/>
            <a:ahLst/>
            <a:cxnLst/>
            <a:rect l="l" t="t" r="r" b="b"/>
            <a:pathLst>
              <a:path w="3056957" h="3303195">
                <a:moveTo>
                  <a:pt x="0" y="0"/>
                </a:moveTo>
                <a:lnTo>
                  <a:pt x="3056956" y="0"/>
                </a:lnTo>
                <a:lnTo>
                  <a:pt x="3056956" y="3303195"/>
                </a:lnTo>
                <a:lnTo>
                  <a:pt x="0" y="3303195"/>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r>
              <a:rPr lang="en-US"/>
              <a:t>\</a:t>
            </a:r>
          </a:p>
        </p:txBody>
      </p:sp>
      <p:sp>
        <p:nvSpPr>
          <p:cNvPr id="19" name="Freeform 19"/>
          <p:cNvSpPr/>
          <p:nvPr/>
        </p:nvSpPr>
        <p:spPr>
          <a:xfrm>
            <a:off x="-387529" y="438945"/>
            <a:ext cx="2170425" cy="1006288"/>
          </a:xfrm>
          <a:custGeom>
            <a:avLst/>
            <a:gdLst/>
            <a:ahLst/>
            <a:cxnLst/>
            <a:rect l="l" t="t" r="r" b="b"/>
            <a:pathLst>
              <a:path w="2170425" h="1006288">
                <a:moveTo>
                  <a:pt x="0" y="0"/>
                </a:moveTo>
                <a:lnTo>
                  <a:pt x="2170425" y="0"/>
                </a:lnTo>
                <a:lnTo>
                  <a:pt x="2170425" y="1006287"/>
                </a:lnTo>
                <a:lnTo>
                  <a:pt x="0" y="1006287"/>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endParaRPr lang="en-US"/>
          </a:p>
        </p:txBody>
      </p:sp>
      <p:pic>
        <p:nvPicPr>
          <p:cNvPr id="15" name="1012-copy(2)">
            <a:hlinkClick r:id="" action="ppaction://media"/>
            <a:extLst>
              <a:ext uri="{FF2B5EF4-FFF2-40B4-BE49-F238E27FC236}">
                <a16:creationId xmlns:a16="http://schemas.microsoft.com/office/drawing/2014/main" id="{1CF7B800-9AA6-4067-9ECA-EC8836A3E5B1}"/>
              </a:ext>
            </a:extLst>
          </p:cNvPr>
          <p:cNvPicPr>
            <a:picLocks noChangeAspect="1"/>
          </p:cNvPicPr>
          <p:nvPr>
            <a:audioFile r:link="rId1"/>
            <p:extLst>
              <p:ext uri="{DAA4B4D4-6D71-4841-9C94-3DE7FCFB9230}">
                <p14:media xmlns:p14="http://schemas.microsoft.com/office/powerpoint/2010/main" r:embed="rId2">
                  <p14:trim st="11500" end="25341.5"/>
                </p14:media>
              </p:ext>
            </p:extLst>
          </p:nvPr>
        </p:nvPicPr>
        <p:blipFill>
          <a:blip r:embed="rId19"/>
          <a:stretch>
            <a:fillRect/>
          </a:stretch>
        </p:blipFill>
        <p:spPr>
          <a:xfrm>
            <a:off x="6142991" y="-1992438"/>
            <a:ext cx="487363" cy="487363"/>
          </a:xfrm>
          <a:prstGeom prst="rect">
            <a:avLst/>
          </a:prstGeom>
        </p:spPr>
      </p:pic>
      <p:pic>
        <p:nvPicPr>
          <p:cNvPr id="39" name="Picture 38">
            <a:extLst>
              <a:ext uri="{FF2B5EF4-FFF2-40B4-BE49-F238E27FC236}">
                <a16:creationId xmlns:a16="http://schemas.microsoft.com/office/drawing/2014/main" id="{117F734B-B4C7-4816-B4FA-5B96F3FF52E7}"/>
              </a:ext>
            </a:extLst>
          </p:cNvPr>
          <p:cNvPicPr>
            <a:picLocks noChangeAspect="1"/>
          </p:cNvPicPr>
          <p:nvPr/>
        </p:nvPicPr>
        <p:blipFill>
          <a:blip r:embed="rId12">
            <a:extLst>
              <a:ext uri="{BEBA8EAE-BF5A-486C-A8C5-ECC9F3942E4B}">
                <a14:imgProps xmlns:a14="http://schemas.microsoft.com/office/drawing/2010/main">
                  <a14:imgLayer r:embed="rId13">
                    <a14:imgEffect>
                      <a14:artisticCutout numberOfShades="6"/>
                    </a14:imgEffect>
                  </a14:imgLayer>
                </a14:imgProps>
              </a:ext>
            </a:extLst>
          </a:blip>
          <a:srcRect l="10363" t="100000" r="74911" b="-4089"/>
          <a:stretch>
            <a:fillRect/>
          </a:stretch>
        </p:blipFill>
        <p:spPr>
          <a:xfrm rot="1028130">
            <a:off x="2505713" y="5275808"/>
            <a:ext cx="1618183" cy="389551"/>
          </a:xfrm>
          <a:custGeom>
            <a:avLst/>
            <a:gdLst>
              <a:gd name="connsiteX0" fmla="*/ 0 w 365381"/>
              <a:gd name="connsiteY0" fmla="*/ 0 h 87961"/>
              <a:gd name="connsiteX1" fmla="*/ 365381 w 365381"/>
              <a:gd name="connsiteY1" fmla="*/ 0 h 87961"/>
              <a:gd name="connsiteX2" fmla="*/ 26500 w 365381"/>
              <a:gd name="connsiteY2" fmla="*/ 87961 h 87961"/>
              <a:gd name="connsiteX3" fmla="*/ 0 w 365381"/>
              <a:gd name="connsiteY3" fmla="*/ 0 h 87961"/>
            </a:gdLst>
            <a:ahLst/>
            <a:cxnLst>
              <a:cxn ang="0">
                <a:pos x="connsiteX0" y="connsiteY0"/>
              </a:cxn>
              <a:cxn ang="0">
                <a:pos x="connsiteX1" y="connsiteY1"/>
              </a:cxn>
              <a:cxn ang="0">
                <a:pos x="connsiteX2" y="connsiteY2"/>
              </a:cxn>
              <a:cxn ang="0">
                <a:pos x="connsiteX3" y="connsiteY3"/>
              </a:cxn>
            </a:cxnLst>
            <a:rect l="l" t="t" r="r" b="b"/>
            <a:pathLst>
              <a:path w="365381" h="87961">
                <a:moveTo>
                  <a:pt x="0" y="0"/>
                </a:moveTo>
                <a:lnTo>
                  <a:pt x="365381" y="0"/>
                </a:lnTo>
                <a:lnTo>
                  <a:pt x="26500" y="87961"/>
                </a:lnTo>
                <a:lnTo>
                  <a:pt x="0" y="0"/>
                </a:lnTo>
                <a:close/>
              </a:path>
            </a:pathLst>
          </a:custGeom>
          <a:ln>
            <a:noFill/>
          </a:ln>
        </p:spPr>
      </p:pic>
      <p:pic>
        <p:nvPicPr>
          <p:cNvPr id="29" name="Picture 28">
            <a:extLst>
              <a:ext uri="{FF2B5EF4-FFF2-40B4-BE49-F238E27FC236}">
                <a16:creationId xmlns:a16="http://schemas.microsoft.com/office/drawing/2014/main" id="{6F3162FD-54CA-4F50-8DDC-298F74681E37}"/>
              </a:ext>
            </a:extLst>
          </p:cNvPr>
          <p:cNvPicPr>
            <a:picLocks noChangeAspect="1"/>
          </p:cNvPicPr>
          <p:nvPr/>
        </p:nvPicPr>
        <p:blipFill>
          <a:blip r:embed="rId12">
            <a:duotone>
              <a:schemeClr val="accent2">
                <a:shade val="45000"/>
                <a:satMod val="135000"/>
              </a:schemeClr>
              <a:prstClr val="white"/>
            </a:duotone>
            <a:extLst>
              <a:ext uri="{BEBA8EAE-BF5A-486C-A8C5-ECC9F3942E4B}">
                <a14:imgProps xmlns:a14="http://schemas.microsoft.com/office/drawing/2010/main">
                  <a14:imgLayer r:embed="rId13">
                    <a14:imgEffect>
                      <a14:artisticCutout numberOfShades="6"/>
                    </a14:imgEffect>
                  </a14:imgLayer>
                </a14:imgProps>
              </a:ext>
            </a:extLst>
          </a:blip>
          <a:srcRect t="5460" r="31803"/>
          <a:stretch>
            <a:fillRect/>
          </a:stretch>
        </p:blipFill>
        <p:spPr>
          <a:xfrm rot="1638616">
            <a:off x="6278442" y="2514483"/>
            <a:ext cx="3387665" cy="4072028"/>
          </a:xfrm>
          <a:custGeom>
            <a:avLst/>
            <a:gdLst>
              <a:gd name="connsiteX0" fmla="*/ 0 w 1692029"/>
              <a:gd name="connsiteY0" fmla="*/ 139970 h 2033847"/>
              <a:gd name="connsiteX1" fmla="*/ 993395 w 1692029"/>
              <a:gd name="connsiteY1" fmla="*/ 0 h 2033847"/>
              <a:gd name="connsiteX2" fmla="*/ 923900 w 1692029"/>
              <a:gd name="connsiteY2" fmla="*/ 596177 h 2033847"/>
              <a:gd name="connsiteX3" fmla="*/ 1268490 w 1692029"/>
              <a:gd name="connsiteY3" fmla="*/ 887060 h 2033847"/>
              <a:gd name="connsiteX4" fmla="*/ 1087710 w 1692029"/>
              <a:gd name="connsiteY4" fmla="*/ 1312010 h 2033847"/>
              <a:gd name="connsiteX5" fmla="*/ 1692029 w 1692029"/>
              <a:gd name="connsiteY5" fmla="*/ 1308694 h 2033847"/>
              <a:gd name="connsiteX6" fmla="*/ 1272168 w 1692029"/>
              <a:gd name="connsiteY6" fmla="*/ 1868532 h 2033847"/>
              <a:gd name="connsiteX7" fmla="*/ 936011 w 1692029"/>
              <a:gd name="connsiteY7" fmla="*/ 2033847 h 2033847"/>
              <a:gd name="connsiteX8" fmla="*/ 256584 w 1692029"/>
              <a:gd name="connsiteY8" fmla="*/ 2033847 h 2033847"/>
              <a:gd name="connsiteX9" fmla="*/ 0 w 1692029"/>
              <a:gd name="connsiteY9" fmla="*/ 1156779 h 2033847"/>
              <a:gd name="connsiteX10" fmla="*/ 0 w 1692029"/>
              <a:gd name="connsiteY10" fmla="*/ 139970 h 2033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92029" h="2033847">
                <a:moveTo>
                  <a:pt x="0" y="139970"/>
                </a:moveTo>
                <a:lnTo>
                  <a:pt x="993395" y="0"/>
                </a:lnTo>
                <a:lnTo>
                  <a:pt x="923900" y="596177"/>
                </a:lnTo>
                <a:lnTo>
                  <a:pt x="1268490" y="887060"/>
                </a:lnTo>
                <a:lnTo>
                  <a:pt x="1087710" y="1312010"/>
                </a:lnTo>
                <a:lnTo>
                  <a:pt x="1692029" y="1308694"/>
                </a:lnTo>
                <a:lnTo>
                  <a:pt x="1272168" y="1868532"/>
                </a:lnTo>
                <a:lnTo>
                  <a:pt x="936011" y="2033847"/>
                </a:lnTo>
                <a:lnTo>
                  <a:pt x="256584" y="2033847"/>
                </a:lnTo>
                <a:lnTo>
                  <a:pt x="0" y="1156779"/>
                </a:lnTo>
                <a:lnTo>
                  <a:pt x="0" y="139970"/>
                </a:lnTo>
                <a:close/>
              </a:path>
            </a:pathLst>
          </a:custGeom>
        </p:spPr>
      </p:pic>
      <p:pic>
        <p:nvPicPr>
          <p:cNvPr id="30" name="Picture 29">
            <a:extLst>
              <a:ext uri="{FF2B5EF4-FFF2-40B4-BE49-F238E27FC236}">
                <a16:creationId xmlns:a16="http://schemas.microsoft.com/office/drawing/2014/main" id="{9D31704A-1314-45F8-936D-A271D524A347}"/>
              </a:ext>
            </a:extLst>
          </p:cNvPr>
          <p:cNvPicPr>
            <a:picLocks noChangeAspect="1"/>
          </p:cNvPicPr>
          <p:nvPr/>
        </p:nvPicPr>
        <p:blipFill>
          <a:blip r:embed="rId12">
            <a:duotone>
              <a:schemeClr val="accent2">
                <a:shade val="45000"/>
                <a:satMod val="135000"/>
              </a:schemeClr>
              <a:prstClr val="white"/>
            </a:duotone>
            <a:extLst>
              <a:ext uri="{BEBA8EAE-BF5A-486C-A8C5-ECC9F3942E4B}">
                <a14:imgProps xmlns:a14="http://schemas.microsoft.com/office/drawing/2010/main">
                  <a14:imgLayer r:embed="rId13">
                    <a14:imgEffect>
                      <a14:artisticCutout numberOfShades="6"/>
                    </a14:imgEffect>
                  </a14:imgLayer>
                </a14:imgProps>
              </a:ext>
            </a:extLst>
          </a:blip>
          <a:srcRect/>
          <a:stretch>
            <a:fillRect/>
          </a:stretch>
        </p:blipFill>
        <p:spPr>
          <a:xfrm rot="1638616">
            <a:off x="6244346" y="2654810"/>
            <a:ext cx="4967445" cy="4307213"/>
          </a:xfrm>
          <a:custGeom>
            <a:avLst/>
            <a:gdLst>
              <a:gd name="connsiteX0" fmla="*/ 0 w 2481078"/>
              <a:gd name="connsiteY0" fmla="*/ 0 h 2151314"/>
              <a:gd name="connsiteX1" fmla="*/ 2481078 w 2481078"/>
              <a:gd name="connsiteY1" fmla="*/ 0 h 2151314"/>
              <a:gd name="connsiteX2" fmla="*/ 2481078 w 2481078"/>
              <a:gd name="connsiteY2" fmla="*/ 2151314 h 2151314"/>
              <a:gd name="connsiteX3" fmla="*/ 936012 w 2481078"/>
              <a:gd name="connsiteY3" fmla="*/ 2151314 h 2151314"/>
              <a:gd name="connsiteX4" fmla="*/ 1272169 w 2481078"/>
              <a:gd name="connsiteY4" fmla="*/ 1985999 h 2151314"/>
              <a:gd name="connsiteX5" fmla="*/ 1692030 w 2481078"/>
              <a:gd name="connsiteY5" fmla="*/ 1426161 h 2151314"/>
              <a:gd name="connsiteX6" fmla="*/ 1087711 w 2481078"/>
              <a:gd name="connsiteY6" fmla="*/ 1429477 h 2151314"/>
              <a:gd name="connsiteX7" fmla="*/ 1268491 w 2481078"/>
              <a:gd name="connsiteY7" fmla="*/ 1004527 h 2151314"/>
              <a:gd name="connsiteX8" fmla="*/ 923901 w 2481078"/>
              <a:gd name="connsiteY8" fmla="*/ 713644 h 2151314"/>
              <a:gd name="connsiteX9" fmla="*/ 993396 w 2481078"/>
              <a:gd name="connsiteY9" fmla="*/ 117467 h 2151314"/>
              <a:gd name="connsiteX10" fmla="*/ 1 w 2481078"/>
              <a:gd name="connsiteY10" fmla="*/ 257437 h 2151314"/>
              <a:gd name="connsiteX11" fmla="*/ 0 w 2481078"/>
              <a:gd name="connsiteY11" fmla="*/ 0 h 2151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81078" h="2151314">
                <a:moveTo>
                  <a:pt x="0" y="0"/>
                </a:moveTo>
                <a:lnTo>
                  <a:pt x="2481078" y="0"/>
                </a:lnTo>
                <a:lnTo>
                  <a:pt x="2481078" y="2151314"/>
                </a:lnTo>
                <a:lnTo>
                  <a:pt x="936012" y="2151314"/>
                </a:lnTo>
                <a:lnTo>
                  <a:pt x="1272169" y="1985999"/>
                </a:lnTo>
                <a:lnTo>
                  <a:pt x="1692030" y="1426161"/>
                </a:lnTo>
                <a:lnTo>
                  <a:pt x="1087711" y="1429477"/>
                </a:lnTo>
                <a:lnTo>
                  <a:pt x="1268491" y="1004527"/>
                </a:lnTo>
                <a:lnTo>
                  <a:pt x="923901" y="713644"/>
                </a:lnTo>
                <a:lnTo>
                  <a:pt x="993396" y="117467"/>
                </a:lnTo>
                <a:lnTo>
                  <a:pt x="1" y="257437"/>
                </a:lnTo>
                <a:lnTo>
                  <a:pt x="0" y="0"/>
                </a:lnTo>
                <a:close/>
              </a:path>
            </a:pathLst>
          </a:custGeom>
        </p:spPr>
      </p:pic>
    </p:spTree>
    <p:extLst>
      <p:ext uri="{BB962C8B-B14F-4D97-AF65-F5344CB8AC3E}">
        <p14:creationId xmlns:p14="http://schemas.microsoft.com/office/powerpoint/2010/main" val="4083666109"/>
      </p:ext>
    </p:extLst>
  </p:cSld>
  <p:clrMapOvr>
    <a:masterClrMapping/>
  </p:clrMapOvr>
  <mc:AlternateContent xmlns:mc="http://schemas.openxmlformats.org/markup-compatibility/2006" xmlns:p14="http://schemas.microsoft.com/office/powerpoint/2010/main">
    <mc:Choice Requires="p14">
      <p:transition spd="slow" p14:dur="1500" advClick="0" advTm="0">
        <p14:window dir="ver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525" fill="hold"/>
                                        <p:tgtEl>
                                          <p:spTgt spid="15"/>
                                        </p:tgtEl>
                                      </p:cBhvr>
                                    </p:cmd>
                                  </p:childTnLst>
                                </p:cTn>
                              </p:par>
                              <p:par>
                                <p:cTn id="7" presetID="63" presetClass="path" presetSubtype="0" accel="50000" decel="50000" fill="hold" nodeType="withEffect">
                                  <p:stCondLst>
                                    <p:cond delay="0"/>
                                  </p:stCondLst>
                                  <p:childTnLst>
                                    <p:animMotion origin="layout" path="M 2.5E-6 -3.95062E-6 L -0.06832 -0.02376 " pathEditMode="relative" rAng="0" ptsTypes="AA">
                                      <p:cBhvr>
                                        <p:cTn id="8" dur="2000" fill="hold"/>
                                        <p:tgtEl>
                                          <p:spTgt spid="29"/>
                                        </p:tgtEl>
                                        <p:attrNameLst>
                                          <p:attrName>ppt_x</p:attrName>
                                          <p:attrName>ppt_y</p:attrName>
                                        </p:attrNameLst>
                                      </p:cBhvr>
                                      <p:rCtr x="-3420" y="-1188"/>
                                    </p:animMotion>
                                  </p:childTnLst>
                                </p:cTn>
                              </p:par>
                              <p:par>
                                <p:cTn id="9" presetID="32" presetClass="emph" presetSubtype="0" repeatCount="5000" fill="hold" nodeType="withEffect">
                                  <p:stCondLst>
                                    <p:cond delay="0"/>
                                  </p:stCondLst>
                                  <p:childTnLst>
                                    <p:animRot by="120000">
                                      <p:cBhvr>
                                        <p:cTn id="10" dur="40" fill="hold">
                                          <p:stCondLst>
                                            <p:cond delay="0"/>
                                          </p:stCondLst>
                                        </p:cTn>
                                        <p:tgtEl>
                                          <p:spTgt spid="29"/>
                                        </p:tgtEl>
                                        <p:attrNameLst>
                                          <p:attrName>r</p:attrName>
                                        </p:attrNameLst>
                                      </p:cBhvr>
                                    </p:animRot>
                                    <p:animRot by="-240000">
                                      <p:cBhvr>
                                        <p:cTn id="11" dur="80" fill="hold">
                                          <p:stCondLst>
                                            <p:cond delay="80"/>
                                          </p:stCondLst>
                                        </p:cTn>
                                        <p:tgtEl>
                                          <p:spTgt spid="29"/>
                                        </p:tgtEl>
                                        <p:attrNameLst>
                                          <p:attrName>r</p:attrName>
                                        </p:attrNameLst>
                                      </p:cBhvr>
                                    </p:animRot>
                                    <p:animRot by="240000">
                                      <p:cBhvr>
                                        <p:cTn id="12" dur="80" fill="hold">
                                          <p:stCondLst>
                                            <p:cond delay="160"/>
                                          </p:stCondLst>
                                        </p:cTn>
                                        <p:tgtEl>
                                          <p:spTgt spid="29"/>
                                        </p:tgtEl>
                                        <p:attrNameLst>
                                          <p:attrName>r</p:attrName>
                                        </p:attrNameLst>
                                      </p:cBhvr>
                                    </p:animRot>
                                    <p:animRot by="-240000">
                                      <p:cBhvr>
                                        <p:cTn id="13" dur="80" fill="hold">
                                          <p:stCondLst>
                                            <p:cond delay="240"/>
                                          </p:stCondLst>
                                        </p:cTn>
                                        <p:tgtEl>
                                          <p:spTgt spid="29"/>
                                        </p:tgtEl>
                                        <p:attrNameLst>
                                          <p:attrName>r</p:attrName>
                                        </p:attrNameLst>
                                      </p:cBhvr>
                                    </p:animRot>
                                    <p:animRot by="120000">
                                      <p:cBhvr>
                                        <p:cTn id="14" dur="80" fill="hold">
                                          <p:stCondLst>
                                            <p:cond delay="320"/>
                                          </p:stCondLst>
                                        </p:cTn>
                                        <p:tgtEl>
                                          <p:spTgt spid="29"/>
                                        </p:tgtEl>
                                        <p:attrNameLst>
                                          <p:attrName>r</p:attrName>
                                        </p:attrNameLst>
                                      </p:cBhvr>
                                    </p:animRot>
                                  </p:childTnLst>
                                </p:cTn>
                              </p:par>
                              <p:par>
                                <p:cTn id="15" presetID="63" presetClass="path" presetSubtype="0" accel="50000" decel="50000" fill="hold" nodeType="withEffect">
                                  <p:stCondLst>
                                    <p:cond delay="0"/>
                                  </p:stCondLst>
                                  <p:childTnLst>
                                    <p:animMotion origin="layout" path="M 3.05556E-6 1.7284E-6 L 0.04618 0.01034 " pathEditMode="relative" rAng="0" ptsTypes="AA">
                                      <p:cBhvr>
                                        <p:cTn id="16" dur="2000" fill="hold"/>
                                        <p:tgtEl>
                                          <p:spTgt spid="30"/>
                                        </p:tgtEl>
                                        <p:attrNameLst>
                                          <p:attrName>ppt_x</p:attrName>
                                          <p:attrName>ppt_y</p:attrName>
                                        </p:attrNameLst>
                                      </p:cBhvr>
                                      <p:rCtr x="2309" y="509"/>
                                    </p:animMotion>
                                  </p:childTnLst>
                                </p:cTn>
                              </p:par>
                              <p:par>
                                <p:cTn id="17" presetID="32" presetClass="emph" presetSubtype="0" repeatCount="5000" fill="hold" nodeType="withEffect">
                                  <p:stCondLst>
                                    <p:cond delay="0"/>
                                  </p:stCondLst>
                                  <p:childTnLst>
                                    <p:animRot by="120000">
                                      <p:cBhvr>
                                        <p:cTn id="18" dur="40" fill="hold">
                                          <p:stCondLst>
                                            <p:cond delay="0"/>
                                          </p:stCondLst>
                                        </p:cTn>
                                        <p:tgtEl>
                                          <p:spTgt spid="30"/>
                                        </p:tgtEl>
                                        <p:attrNameLst>
                                          <p:attrName>r</p:attrName>
                                        </p:attrNameLst>
                                      </p:cBhvr>
                                    </p:animRot>
                                    <p:animRot by="-240000">
                                      <p:cBhvr>
                                        <p:cTn id="19" dur="80" fill="hold">
                                          <p:stCondLst>
                                            <p:cond delay="80"/>
                                          </p:stCondLst>
                                        </p:cTn>
                                        <p:tgtEl>
                                          <p:spTgt spid="30"/>
                                        </p:tgtEl>
                                        <p:attrNameLst>
                                          <p:attrName>r</p:attrName>
                                        </p:attrNameLst>
                                      </p:cBhvr>
                                    </p:animRot>
                                    <p:animRot by="240000">
                                      <p:cBhvr>
                                        <p:cTn id="20" dur="80" fill="hold">
                                          <p:stCondLst>
                                            <p:cond delay="160"/>
                                          </p:stCondLst>
                                        </p:cTn>
                                        <p:tgtEl>
                                          <p:spTgt spid="30"/>
                                        </p:tgtEl>
                                        <p:attrNameLst>
                                          <p:attrName>r</p:attrName>
                                        </p:attrNameLst>
                                      </p:cBhvr>
                                    </p:animRot>
                                    <p:animRot by="-240000">
                                      <p:cBhvr>
                                        <p:cTn id="21" dur="80" fill="hold">
                                          <p:stCondLst>
                                            <p:cond delay="240"/>
                                          </p:stCondLst>
                                        </p:cTn>
                                        <p:tgtEl>
                                          <p:spTgt spid="30"/>
                                        </p:tgtEl>
                                        <p:attrNameLst>
                                          <p:attrName>r</p:attrName>
                                        </p:attrNameLst>
                                      </p:cBhvr>
                                    </p:animRot>
                                    <p:animRot by="120000">
                                      <p:cBhvr>
                                        <p:cTn id="22" dur="80" fill="hold">
                                          <p:stCondLst>
                                            <p:cond delay="320"/>
                                          </p:stCondLst>
                                        </p:cTn>
                                        <p:tgtEl>
                                          <p:spTgt spid="3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3" fill="hold" display="0">
                  <p:stCondLst>
                    <p:cond delay="indefinite"/>
                  </p:stCondLst>
                  <p:endCondLst>
                    <p:cond evt="onStopAudio" delay="0">
                      <p:tgtEl>
                        <p:sldTgt/>
                      </p:tgtEl>
                    </p:cond>
                  </p:endCondLst>
                </p:cTn>
                <p:tgtEl>
                  <p:spTgt spid="15"/>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87856" y="-245924"/>
            <a:ext cx="10778847" cy="10778847"/>
          </a:xfrm>
          <a:custGeom>
            <a:avLst/>
            <a:gdLst/>
            <a:ahLst/>
            <a:cxnLst/>
            <a:rect l="l" t="t" r="r" b="b"/>
            <a:pathLst>
              <a:path w="10778847" h="10778847">
                <a:moveTo>
                  <a:pt x="0" y="0"/>
                </a:moveTo>
                <a:lnTo>
                  <a:pt x="10778847" y="0"/>
                </a:lnTo>
                <a:lnTo>
                  <a:pt x="10778847" y="10778848"/>
                </a:lnTo>
                <a:lnTo>
                  <a:pt x="0" y="1077884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3" name="Freeform 3"/>
          <p:cNvSpPr/>
          <p:nvPr/>
        </p:nvSpPr>
        <p:spPr>
          <a:xfrm>
            <a:off x="9190991" y="-245924"/>
            <a:ext cx="10684865" cy="10778847"/>
          </a:xfrm>
          <a:custGeom>
            <a:avLst/>
            <a:gdLst/>
            <a:ahLst/>
            <a:cxnLst/>
            <a:rect l="l" t="t" r="r" b="b"/>
            <a:pathLst>
              <a:path w="10684865" h="10778847">
                <a:moveTo>
                  <a:pt x="0" y="0"/>
                </a:moveTo>
                <a:lnTo>
                  <a:pt x="10684865" y="0"/>
                </a:lnTo>
                <a:lnTo>
                  <a:pt x="10684865" y="10778848"/>
                </a:lnTo>
                <a:lnTo>
                  <a:pt x="0" y="10778848"/>
                </a:lnTo>
                <a:lnTo>
                  <a:pt x="0" y="0"/>
                </a:lnTo>
                <a:close/>
              </a:path>
            </a:pathLst>
          </a:custGeom>
          <a:blipFill>
            <a:blip r:embed="rId8">
              <a:extLst>
                <a:ext uri="{96DAC541-7B7A-43D3-8B79-37D633B846F1}">
                  <asvg:svgBlip xmlns:asvg="http://schemas.microsoft.com/office/drawing/2016/SVG/main" r:embed="rId9"/>
                </a:ext>
              </a:extLst>
            </a:blip>
            <a:stretch>
              <a:fillRect l="-879"/>
            </a:stretch>
          </a:blipFill>
        </p:spPr>
        <p:txBody>
          <a:bodyPr/>
          <a:lstStyle/>
          <a:p>
            <a:endParaRPr lang="en-US"/>
          </a:p>
        </p:txBody>
      </p:sp>
      <p:sp>
        <p:nvSpPr>
          <p:cNvPr id="4" name="Freeform 4"/>
          <p:cNvSpPr/>
          <p:nvPr/>
        </p:nvSpPr>
        <p:spPr>
          <a:xfrm>
            <a:off x="0" y="7239000"/>
            <a:ext cx="6096000" cy="6096000"/>
          </a:xfrm>
          <a:custGeom>
            <a:avLst/>
            <a:gdLst/>
            <a:ahLst/>
            <a:cxnLst/>
            <a:rect l="l" t="t" r="r" b="b"/>
            <a:pathLst>
              <a:path w="6096000" h="6096000">
                <a:moveTo>
                  <a:pt x="0" y="0"/>
                </a:moveTo>
                <a:lnTo>
                  <a:pt x="6096000" y="0"/>
                </a:lnTo>
                <a:lnTo>
                  <a:pt x="6096000" y="6096000"/>
                </a:lnTo>
                <a:lnTo>
                  <a:pt x="0" y="609600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5" name="Freeform 5"/>
          <p:cNvSpPr/>
          <p:nvPr/>
        </p:nvSpPr>
        <p:spPr>
          <a:xfrm>
            <a:off x="6142991" y="7239000"/>
            <a:ext cx="6096000" cy="6096000"/>
          </a:xfrm>
          <a:custGeom>
            <a:avLst/>
            <a:gdLst/>
            <a:ahLst/>
            <a:cxnLst/>
            <a:rect l="l" t="t" r="r" b="b"/>
            <a:pathLst>
              <a:path w="6096000" h="6096000">
                <a:moveTo>
                  <a:pt x="0" y="0"/>
                </a:moveTo>
                <a:lnTo>
                  <a:pt x="6096000" y="0"/>
                </a:lnTo>
                <a:lnTo>
                  <a:pt x="6096000" y="6096000"/>
                </a:lnTo>
                <a:lnTo>
                  <a:pt x="0" y="609600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6" name="Freeform 6"/>
          <p:cNvSpPr/>
          <p:nvPr/>
        </p:nvSpPr>
        <p:spPr>
          <a:xfrm>
            <a:off x="12285982" y="7239000"/>
            <a:ext cx="6096000" cy="6096000"/>
          </a:xfrm>
          <a:custGeom>
            <a:avLst/>
            <a:gdLst/>
            <a:ahLst/>
            <a:cxnLst/>
            <a:rect l="l" t="t" r="r" b="b"/>
            <a:pathLst>
              <a:path w="6096000" h="6096000">
                <a:moveTo>
                  <a:pt x="0" y="0"/>
                </a:moveTo>
                <a:lnTo>
                  <a:pt x="6096000" y="0"/>
                </a:lnTo>
                <a:lnTo>
                  <a:pt x="6096000" y="6096000"/>
                </a:lnTo>
                <a:lnTo>
                  <a:pt x="0" y="609600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7" name="TextBox 7"/>
          <p:cNvSpPr txBox="1"/>
          <p:nvPr/>
        </p:nvSpPr>
        <p:spPr>
          <a:xfrm>
            <a:off x="1692873" y="2314854"/>
            <a:ext cx="14996236" cy="2447017"/>
          </a:xfrm>
          <a:prstGeom prst="rect">
            <a:avLst/>
          </a:prstGeom>
        </p:spPr>
        <p:txBody>
          <a:bodyPr wrap="square" lIns="0" tIns="0" rIns="0" bIns="0" rtlCol="0" anchor="t">
            <a:spAutoFit/>
          </a:bodyPr>
          <a:lstStyle/>
          <a:p>
            <a:pPr marL="0" lvl="0" indent="0" algn="ctr">
              <a:lnSpc>
                <a:spcPts val="10142"/>
              </a:lnSpc>
            </a:pPr>
            <a:r>
              <a:rPr lang="en-US" sz="6000" b="1" dirty="0">
                <a:solidFill>
                  <a:schemeClr val="accent2">
                    <a:lumMod val="75000"/>
                  </a:schemeClr>
                </a:solidFill>
                <a:latin typeface="Times New Roman" panose="02020603050405020304" pitchFamily="18" charset="0"/>
                <a:ea typeface="Retropix"/>
                <a:cs typeface="Times New Roman" panose="02020603050405020304" pitchFamily="18" charset="0"/>
                <a:sym typeface="Retropix"/>
              </a:rPr>
              <a:t>CẢ LỚP CÙNG HÁT LẠI CHO CÔ BÀI HÁT HÌNH KHỐI NÀO!</a:t>
            </a:r>
          </a:p>
        </p:txBody>
      </p:sp>
      <p:sp>
        <p:nvSpPr>
          <p:cNvPr id="8" name="TextBox 8"/>
          <p:cNvSpPr txBox="1"/>
          <p:nvPr/>
        </p:nvSpPr>
        <p:spPr>
          <a:xfrm>
            <a:off x="1064593" y="1484433"/>
            <a:ext cx="8390061" cy="546368"/>
          </a:xfrm>
          <a:prstGeom prst="rect">
            <a:avLst/>
          </a:prstGeom>
        </p:spPr>
        <p:txBody>
          <a:bodyPr lIns="0" tIns="0" rIns="0" bIns="0" rtlCol="0" anchor="t">
            <a:spAutoFit/>
          </a:bodyPr>
          <a:lstStyle/>
          <a:p>
            <a:pPr marL="0" lvl="0" indent="0" algn="ctr">
              <a:lnSpc>
                <a:spcPts val="4116"/>
              </a:lnSpc>
            </a:pPr>
            <a:r>
              <a:rPr lang="en-US" sz="4731" b="1" dirty="0">
                <a:solidFill>
                  <a:schemeClr val="accent4">
                    <a:lumMod val="75000"/>
                  </a:schemeClr>
                </a:solidFill>
                <a:latin typeface="Times New Roman" panose="02020603050405020304" pitchFamily="18" charset="0"/>
                <a:ea typeface="Cosmic Octo Medium"/>
                <a:cs typeface="Times New Roman" panose="02020603050405020304" pitchFamily="18" charset="0"/>
                <a:sym typeface="Cosmic Octo Medium"/>
              </a:rPr>
              <a:t>CÂU HỎI</a:t>
            </a:r>
          </a:p>
        </p:txBody>
      </p:sp>
      <p:sp>
        <p:nvSpPr>
          <p:cNvPr id="15" name="TextBox 15"/>
          <p:cNvSpPr txBox="1"/>
          <p:nvPr/>
        </p:nvSpPr>
        <p:spPr>
          <a:xfrm>
            <a:off x="12725025" y="1245738"/>
            <a:ext cx="1497996" cy="877105"/>
          </a:xfrm>
          <a:prstGeom prst="rect">
            <a:avLst/>
          </a:prstGeom>
        </p:spPr>
        <p:txBody>
          <a:bodyPr lIns="0" tIns="0" rIns="0" bIns="0" rtlCol="0" anchor="t">
            <a:spAutoFit/>
          </a:bodyPr>
          <a:lstStyle/>
          <a:p>
            <a:pPr algn="ctr">
              <a:lnSpc>
                <a:spcPts val="5166"/>
              </a:lnSpc>
            </a:pPr>
            <a:r>
              <a:rPr lang="en-US" sz="10333" spc="-878">
                <a:solidFill>
                  <a:srgbClr val="FFFFFF"/>
                </a:solidFill>
                <a:latin typeface="Canva Sans"/>
                <a:ea typeface="Canva Sans"/>
                <a:cs typeface="Canva Sans"/>
                <a:sym typeface="Canva Sans"/>
              </a:rPr>
              <a:t>..</a:t>
            </a:r>
          </a:p>
        </p:txBody>
      </p:sp>
      <p:sp>
        <p:nvSpPr>
          <p:cNvPr id="16" name="TextBox 16"/>
          <p:cNvSpPr txBox="1"/>
          <p:nvPr/>
        </p:nvSpPr>
        <p:spPr>
          <a:xfrm>
            <a:off x="12725025" y="1003901"/>
            <a:ext cx="1497996" cy="877105"/>
          </a:xfrm>
          <a:prstGeom prst="rect">
            <a:avLst/>
          </a:prstGeom>
        </p:spPr>
        <p:txBody>
          <a:bodyPr lIns="0" tIns="0" rIns="0" bIns="0" rtlCol="0" anchor="t">
            <a:spAutoFit/>
          </a:bodyPr>
          <a:lstStyle/>
          <a:p>
            <a:pPr algn="ctr">
              <a:lnSpc>
                <a:spcPts val="5166"/>
              </a:lnSpc>
            </a:pPr>
            <a:r>
              <a:rPr lang="en-US" sz="10333" spc="-878">
                <a:solidFill>
                  <a:srgbClr val="FFFFFF"/>
                </a:solidFill>
                <a:latin typeface="Canva Sans"/>
                <a:ea typeface="Canva Sans"/>
                <a:cs typeface="Canva Sans"/>
                <a:sym typeface="Canva Sans"/>
              </a:rPr>
              <a:t>...</a:t>
            </a:r>
          </a:p>
        </p:txBody>
      </p:sp>
      <p:sp>
        <p:nvSpPr>
          <p:cNvPr id="17" name="Freeform 17"/>
          <p:cNvSpPr/>
          <p:nvPr/>
        </p:nvSpPr>
        <p:spPr>
          <a:xfrm>
            <a:off x="10581022" y="7422750"/>
            <a:ext cx="1293156" cy="1293156"/>
          </a:xfrm>
          <a:custGeom>
            <a:avLst/>
            <a:gdLst/>
            <a:ahLst/>
            <a:cxnLst/>
            <a:rect l="l" t="t" r="r" b="b"/>
            <a:pathLst>
              <a:path w="1293156" h="1293156">
                <a:moveTo>
                  <a:pt x="0" y="0"/>
                </a:moveTo>
                <a:lnTo>
                  <a:pt x="1293156" y="0"/>
                </a:lnTo>
                <a:lnTo>
                  <a:pt x="1293156" y="1293156"/>
                </a:lnTo>
                <a:lnTo>
                  <a:pt x="0" y="1293156"/>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18" name="Freeform 18"/>
          <p:cNvSpPr/>
          <p:nvPr/>
        </p:nvSpPr>
        <p:spPr>
          <a:xfrm>
            <a:off x="15622294" y="7533358"/>
            <a:ext cx="744730" cy="1071940"/>
          </a:xfrm>
          <a:custGeom>
            <a:avLst/>
            <a:gdLst/>
            <a:ahLst/>
            <a:cxnLst/>
            <a:rect l="l" t="t" r="r" b="b"/>
            <a:pathLst>
              <a:path w="744730" h="1071940">
                <a:moveTo>
                  <a:pt x="0" y="0"/>
                </a:moveTo>
                <a:lnTo>
                  <a:pt x="744730" y="0"/>
                </a:lnTo>
                <a:lnTo>
                  <a:pt x="744730" y="1071940"/>
                </a:lnTo>
                <a:lnTo>
                  <a:pt x="0" y="1071940"/>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23" name="Freeform 23"/>
          <p:cNvSpPr/>
          <p:nvPr/>
        </p:nvSpPr>
        <p:spPr>
          <a:xfrm>
            <a:off x="15685710" y="520974"/>
            <a:ext cx="3327295" cy="2720064"/>
          </a:xfrm>
          <a:custGeom>
            <a:avLst/>
            <a:gdLst/>
            <a:ahLst/>
            <a:cxnLst/>
            <a:rect l="l" t="t" r="r" b="b"/>
            <a:pathLst>
              <a:path w="3327295" h="2720064">
                <a:moveTo>
                  <a:pt x="0" y="0"/>
                </a:moveTo>
                <a:lnTo>
                  <a:pt x="3327295" y="0"/>
                </a:lnTo>
                <a:lnTo>
                  <a:pt x="3327295" y="2720064"/>
                </a:lnTo>
                <a:lnTo>
                  <a:pt x="0" y="2720064"/>
                </a:lnTo>
                <a:lnTo>
                  <a:pt x="0" y="0"/>
                </a:lnTo>
                <a:close/>
              </a:path>
            </a:pathLst>
          </a:custGeom>
          <a:blipFill>
            <a:blip r:embed="rId16"/>
            <a:stretch>
              <a:fillRect/>
            </a:stretch>
          </a:blipFill>
        </p:spPr>
        <p:txBody>
          <a:bodyPr/>
          <a:lstStyle/>
          <a:p>
            <a:endParaRPr lang="en-US"/>
          </a:p>
        </p:txBody>
      </p:sp>
      <p:sp>
        <p:nvSpPr>
          <p:cNvPr id="26" name="Freeform 26"/>
          <p:cNvSpPr/>
          <p:nvPr/>
        </p:nvSpPr>
        <p:spPr>
          <a:xfrm>
            <a:off x="-723667" y="308522"/>
            <a:ext cx="2170425" cy="1006288"/>
          </a:xfrm>
          <a:custGeom>
            <a:avLst/>
            <a:gdLst/>
            <a:ahLst/>
            <a:cxnLst/>
            <a:rect l="l" t="t" r="r" b="b"/>
            <a:pathLst>
              <a:path w="2170425" h="1006288">
                <a:moveTo>
                  <a:pt x="0" y="0"/>
                </a:moveTo>
                <a:lnTo>
                  <a:pt x="2170425" y="0"/>
                </a:lnTo>
                <a:lnTo>
                  <a:pt x="2170425" y="1006288"/>
                </a:lnTo>
                <a:lnTo>
                  <a:pt x="0" y="1006288"/>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endParaRPr lang="en-US"/>
          </a:p>
        </p:txBody>
      </p:sp>
      <p:cxnSp>
        <p:nvCxnSpPr>
          <p:cNvPr id="28" name="Straight Connector 27">
            <a:extLst>
              <a:ext uri="{FF2B5EF4-FFF2-40B4-BE49-F238E27FC236}">
                <a16:creationId xmlns:a16="http://schemas.microsoft.com/office/drawing/2014/main" id="{CED95BA3-AC24-4733-AE70-D8082586BD33}"/>
              </a:ext>
            </a:extLst>
          </p:cNvPr>
          <p:cNvCxnSpPr/>
          <p:nvPr/>
        </p:nvCxnSpPr>
        <p:spPr>
          <a:xfrm>
            <a:off x="3826140" y="1982628"/>
            <a:ext cx="2899200" cy="0"/>
          </a:xfrm>
          <a:prstGeom prst="line">
            <a:avLst/>
          </a:prstGeom>
          <a:ln w="38100">
            <a:solidFill>
              <a:srgbClr val="FFE373"/>
            </a:solidFill>
          </a:ln>
        </p:spPr>
        <p:style>
          <a:lnRef idx="1">
            <a:schemeClr val="accent1"/>
          </a:lnRef>
          <a:fillRef idx="0">
            <a:schemeClr val="accent1"/>
          </a:fillRef>
          <a:effectRef idx="0">
            <a:schemeClr val="accent1"/>
          </a:effectRef>
          <a:fontRef idx="minor">
            <a:schemeClr val="tx1"/>
          </a:fontRef>
        </p:style>
      </p:cxnSp>
      <p:sp>
        <p:nvSpPr>
          <p:cNvPr id="22" name="TextBox 22"/>
          <p:cNvSpPr txBox="1"/>
          <p:nvPr/>
        </p:nvSpPr>
        <p:spPr>
          <a:xfrm>
            <a:off x="11430879" y="3084033"/>
            <a:ext cx="4086282" cy="384721"/>
          </a:xfrm>
          <a:prstGeom prst="rect">
            <a:avLst/>
          </a:prstGeom>
        </p:spPr>
        <p:txBody>
          <a:bodyPr wrap="square" lIns="0" tIns="0" rIns="0" bIns="0" rtlCol="0" anchor="t">
            <a:spAutoFit/>
          </a:bodyPr>
          <a:lstStyle/>
          <a:p>
            <a:pPr marL="0" lvl="0" indent="0" algn="ctr">
              <a:lnSpc>
                <a:spcPts val="3046"/>
              </a:lnSpc>
            </a:pPr>
            <a:r>
              <a:rPr lang="vi-VN" sz="2800" b="1" dirty="0">
                <a:solidFill>
                  <a:schemeClr val="bg1"/>
                </a:solidFill>
                <a:latin typeface="Times New Roman" panose="02020603050405020304" pitchFamily="18" charset="0"/>
                <a:ea typeface="Retropix"/>
                <a:cs typeface="Times New Roman" panose="02020603050405020304" pitchFamily="18" charset="0"/>
                <a:sym typeface="Retropix"/>
              </a:rPr>
              <a:t>Tất cả các truyện vừa kể</a:t>
            </a:r>
            <a:r>
              <a:rPr lang="vi-VN" sz="2800" b="1" dirty="0">
                <a:solidFill>
                  <a:srgbClr val="FB5A48"/>
                </a:solidFill>
                <a:latin typeface="Times New Roman" panose="02020603050405020304" pitchFamily="18" charset="0"/>
                <a:ea typeface="Retropix"/>
                <a:cs typeface="Times New Roman" panose="02020603050405020304" pitchFamily="18" charset="0"/>
                <a:sym typeface="Retropix"/>
              </a:rPr>
              <a:t>.</a:t>
            </a:r>
            <a:endParaRPr lang="en-US" sz="2800" b="1" dirty="0">
              <a:solidFill>
                <a:srgbClr val="FB5A48"/>
              </a:solidFill>
              <a:latin typeface="Times New Roman" panose="02020603050405020304" pitchFamily="18" charset="0"/>
              <a:ea typeface="Retropix"/>
              <a:cs typeface="Times New Roman" panose="02020603050405020304" pitchFamily="18" charset="0"/>
              <a:sym typeface="Retropix"/>
            </a:endParaRPr>
          </a:p>
        </p:txBody>
      </p:sp>
      <p:pic>
        <p:nvPicPr>
          <p:cNvPr id="19" name="1012-copy(3)">
            <a:hlinkClick r:id="" action="ppaction://media"/>
            <a:extLst>
              <a:ext uri="{FF2B5EF4-FFF2-40B4-BE49-F238E27FC236}">
                <a16:creationId xmlns:a16="http://schemas.microsoft.com/office/drawing/2014/main" id="{F575DB7C-F113-4E47-9EAB-3D68AF3B5812}"/>
              </a:ext>
            </a:extLst>
          </p:cNvPr>
          <p:cNvPicPr>
            <a:picLocks noChangeAspect="1"/>
          </p:cNvPicPr>
          <p:nvPr>
            <a:audioFile r:link="rId1"/>
            <p:extLst>
              <p:ext uri="{DAA4B4D4-6D71-4841-9C94-3DE7FCFB9230}">
                <p14:media xmlns:p14="http://schemas.microsoft.com/office/powerpoint/2010/main" r:embed="rId2">
                  <p14:trim st="15150" end="19268.5"/>
                </p14:media>
              </p:ext>
            </p:extLst>
          </p:nvPr>
        </p:nvPicPr>
        <p:blipFill>
          <a:blip r:embed="rId19"/>
          <a:stretch>
            <a:fillRect/>
          </a:stretch>
        </p:blipFill>
        <p:spPr>
          <a:xfrm>
            <a:off x="-46794" y="-2888462"/>
            <a:ext cx="487363" cy="487363"/>
          </a:xfrm>
          <a:prstGeom prst="rect">
            <a:avLst/>
          </a:prstGeom>
        </p:spPr>
      </p:pic>
      <p:pic>
        <p:nvPicPr>
          <p:cNvPr id="20" name="1012-copy(1) (mp3cut.net)">
            <a:hlinkClick r:id="" action="ppaction://media"/>
            <a:extLst>
              <a:ext uri="{FF2B5EF4-FFF2-40B4-BE49-F238E27FC236}">
                <a16:creationId xmlns:a16="http://schemas.microsoft.com/office/drawing/2014/main" id="{5BE3B5BC-C99B-43DF-9D4E-4B0A5C2EDC1F}"/>
              </a:ext>
            </a:extLst>
          </p:cNvPr>
          <p:cNvPicPr>
            <a:picLocks noChangeAspect="1"/>
          </p:cNvPicPr>
          <p:nvPr>
            <a:audioFile r:link="rId4"/>
            <p:extLst>
              <p:ext uri="{DAA4B4D4-6D71-4841-9C94-3DE7FCFB9230}">
                <p14:media xmlns:p14="http://schemas.microsoft.com/office/powerpoint/2010/main" r:embed="rId3"/>
              </p:ext>
            </p:extLst>
          </p:nvPr>
        </p:nvPicPr>
        <p:blipFill>
          <a:blip r:embed="rId19"/>
          <a:stretch>
            <a:fillRect/>
          </a:stretch>
        </p:blipFill>
        <p:spPr>
          <a:xfrm>
            <a:off x="13230339" y="-4152900"/>
            <a:ext cx="487363" cy="487363"/>
          </a:xfrm>
          <a:prstGeom prst="rect">
            <a:avLst/>
          </a:prstGeom>
        </p:spPr>
      </p:pic>
      <p:pic>
        <p:nvPicPr>
          <p:cNvPr id="43" name="1012-copy(1) (mp3cut.net)">
            <a:hlinkClick r:id="" action="ppaction://media"/>
            <a:extLst>
              <a:ext uri="{FF2B5EF4-FFF2-40B4-BE49-F238E27FC236}">
                <a16:creationId xmlns:a16="http://schemas.microsoft.com/office/drawing/2014/main" id="{8921E9AD-FF18-4FF5-A78E-79D0382CA1E6}"/>
              </a:ext>
            </a:extLst>
          </p:cNvPr>
          <p:cNvPicPr>
            <a:picLocks noChangeAspect="1"/>
          </p:cNvPicPr>
          <p:nvPr>
            <a:audioFile r:link="rId4"/>
            <p:extLst>
              <p:ext uri="{DAA4B4D4-6D71-4841-9C94-3DE7FCFB9230}">
                <p14:media xmlns:p14="http://schemas.microsoft.com/office/powerpoint/2010/main" r:embed="rId3"/>
              </p:ext>
            </p:extLst>
          </p:nvPr>
        </p:nvPicPr>
        <p:blipFill>
          <a:blip r:embed="rId19"/>
          <a:stretch>
            <a:fillRect/>
          </a:stretch>
        </p:blipFill>
        <p:spPr>
          <a:xfrm>
            <a:off x="13382739" y="-4000500"/>
            <a:ext cx="487363" cy="487363"/>
          </a:xfrm>
          <a:prstGeom prst="rect">
            <a:avLst/>
          </a:prstGeom>
        </p:spPr>
      </p:pic>
      <p:pic>
        <p:nvPicPr>
          <p:cNvPr id="24" name="1012-copy(1) (mp3cut.net) (1)">
            <a:hlinkClick r:id="" action="ppaction://media"/>
            <a:extLst>
              <a:ext uri="{FF2B5EF4-FFF2-40B4-BE49-F238E27FC236}">
                <a16:creationId xmlns:a16="http://schemas.microsoft.com/office/drawing/2014/main" id="{613C889C-7EE6-4955-8610-3332EEE732D5}"/>
              </a:ext>
            </a:extLst>
          </p:cNvPr>
          <p:cNvPicPr>
            <a:picLocks noChangeAspect="1"/>
          </p:cNvPicPr>
          <p:nvPr>
            <a:audioFile r:link="rId6"/>
            <p:extLst>
              <p:ext uri="{DAA4B4D4-6D71-4841-9C94-3DE7FCFB9230}">
                <p14:media xmlns:p14="http://schemas.microsoft.com/office/powerpoint/2010/main" r:embed="rId5"/>
              </p:ext>
            </p:extLst>
          </p:nvPr>
        </p:nvPicPr>
        <p:blipFill>
          <a:blip r:embed="rId19"/>
          <a:stretch>
            <a:fillRect/>
          </a:stretch>
        </p:blipFill>
        <p:spPr>
          <a:xfrm flipV="1">
            <a:off x="7772400" y="-3114148"/>
            <a:ext cx="713049" cy="713049"/>
          </a:xfrm>
          <a:prstGeom prst="rect">
            <a:avLst/>
          </a:prstGeom>
        </p:spPr>
      </p:pic>
      <p:sp>
        <p:nvSpPr>
          <p:cNvPr id="27" name="Arrow: Pentagon 26">
            <a:hlinkClick r:id="rId20" action="ppaction://hlinksldjump"/>
            <a:extLst>
              <a:ext uri="{FF2B5EF4-FFF2-40B4-BE49-F238E27FC236}">
                <a16:creationId xmlns:a16="http://schemas.microsoft.com/office/drawing/2014/main" id="{1C94E3C5-8765-4542-A529-A37F5D81644B}"/>
              </a:ext>
            </a:extLst>
          </p:cNvPr>
          <p:cNvSpPr/>
          <p:nvPr/>
        </p:nvSpPr>
        <p:spPr>
          <a:xfrm>
            <a:off x="15697681" y="7645597"/>
            <a:ext cx="593956" cy="847462"/>
          </a:xfrm>
          <a:prstGeom prst="homePlate">
            <a:avLst>
              <a:gd name="adj" fmla="val 96294"/>
            </a:avLst>
          </a:prstGeom>
          <a:solidFill>
            <a:srgbClr val="75D6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1525361"/>
      </p:ext>
    </p:extLst>
  </p:cSld>
  <p:clrMapOvr>
    <a:masterClrMapping/>
  </p:clrMapOvr>
  <mc:AlternateContent xmlns:mc="http://schemas.openxmlformats.org/markup-compatibility/2006" xmlns:p14="http://schemas.microsoft.com/office/powerpoint/2010/main">
    <mc:Choice Requires="p14">
      <p:transition spd="slow" advClick="0">
        <p14:flash/>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4948" fill="hold"/>
                                        <p:tgtEl>
                                          <p:spTgt spid="19"/>
                                        </p:tgtEl>
                                      </p:cBhvr>
                                    </p:cmd>
                                  </p:childTnLst>
                                </p:cTn>
                              </p:par>
                              <p:par>
                                <p:cTn id="7" presetID="1" presetClass="entr" presetSubtype="0" fill="hold" grpId="0" nodeType="withEffect">
                                  <p:stCondLst>
                                    <p:cond delay="0"/>
                                  </p:stCondLst>
                                  <p:iterate type="lt">
                                    <p:tmAbs val="100"/>
                                  </p:iterate>
                                  <p:childTnLst>
                                    <p:set>
                                      <p:cBhvr>
                                        <p:cTn id="8" dur="1" fill="hold">
                                          <p:stCondLst>
                                            <p:cond delay="0"/>
                                          </p:stCondLst>
                                        </p:cTn>
                                        <p:tgtEl>
                                          <p:spTgt spid="7"/>
                                        </p:tgtEl>
                                        <p:attrNameLst>
                                          <p:attrName>style.visibility</p:attrName>
                                        </p:attrNameLst>
                                      </p:cBhvr>
                                      <p:to>
                                        <p:strVal val="visible"/>
                                      </p:to>
                                    </p:set>
                                  </p:childTnLst>
                                </p:cTn>
                              </p:par>
                              <p:par>
                                <p:cTn id="9" presetID="10" presetClass="entr" presetSubtype="0" repeatCount="500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
                                        <p:tgtEl>
                                          <p:spTgt spid="8"/>
                                        </p:tgtEl>
                                      </p:cBhvr>
                                    </p:animEffect>
                                  </p:childTnLst>
                                </p:cTn>
                              </p:par>
                              <p:par>
                                <p:cTn id="12" presetID="10" presetClass="entr" presetSubtype="0" repeatCount="5000" fill="hold" nodeType="withEffect">
                                  <p:stCondLst>
                                    <p:cond delay="25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
                                        <p:tgtEl>
                                          <p:spTgt spid="28"/>
                                        </p:tgtEl>
                                      </p:cBhvr>
                                    </p:animEffect>
                                  </p:childTnLst>
                                </p:cTn>
                              </p:par>
                              <p:par>
                                <p:cTn id="15" presetID="18" presetClass="exit" presetSubtype="12" fill="hold" grpId="0" nodeType="withEffect">
                                  <p:stCondLst>
                                    <p:cond delay="0"/>
                                  </p:stCondLst>
                                  <p:childTnLst>
                                    <p:animEffect transition="out" filter="strips(downLeft)">
                                      <p:cBhvr>
                                        <p:cTn id="16" dur="500"/>
                                        <p:tgtEl>
                                          <p:spTgt spid="22"/>
                                        </p:tgtEl>
                                      </p:cBhvr>
                                    </p:animEffect>
                                    <p:set>
                                      <p:cBhvr>
                                        <p:cTn id="17" dur="1" fill="hold">
                                          <p:stCondLst>
                                            <p:cond delay="499"/>
                                          </p:stCondLst>
                                        </p:cTn>
                                        <p:tgtEl>
                                          <p:spTgt spid="22"/>
                                        </p:tgtEl>
                                        <p:attrNameLst>
                                          <p:attrName>style.visibility</p:attrName>
                                        </p:attrNameLst>
                                      </p:cBhvr>
                                      <p:to>
                                        <p:strVal val="hidden"/>
                                      </p:to>
                                    </p:set>
                                  </p:childTnLst>
                                </p:cTn>
                              </p:par>
                              <p:par>
                                <p:cTn id="18" presetID="1" presetClass="mediacall" presetSubtype="0" fill="hold" nodeType="withEffect">
                                  <p:stCondLst>
                                    <p:cond delay="0"/>
                                  </p:stCondLst>
                                  <p:childTnLst>
                                    <p:cmd type="call" cmd="playFrom(0.0)">
                                      <p:cBhvr>
                                        <p:cTn id="19" dur="2429" fill="hold"/>
                                        <p:tgtEl>
                                          <p:spTgt spid="24"/>
                                        </p:tgtEl>
                                      </p:cBhvr>
                                    </p:cmd>
                                  </p:childTnLst>
                                </p:cTn>
                              </p:par>
                              <p:par>
                                <p:cTn id="20" presetID="1" presetClass="mediacall" presetSubtype="0" fill="hold" nodeType="withEffect">
                                  <p:stCondLst>
                                    <p:cond delay="0"/>
                                  </p:stCondLst>
                                  <p:childTnLst>
                                    <p:cmd type="call" cmd="playFrom(0.0)">
                                      <p:cBhvr>
                                        <p:cTn id="21" dur="653" fill="hold"/>
                                        <p:tgtEl>
                                          <p:spTgt spid="43"/>
                                        </p:tgtEl>
                                      </p:cBhvr>
                                    </p:cmd>
                                  </p:childTnLst>
                                </p:cTn>
                              </p:par>
                              <p:par>
                                <p:cTn id="22" presetID="1" presetClass="mediacall" presetSubtype="0" fill="hold" nodeType="withEffect">
                                  <p:stCondLst>
                                    <p:cond delay="0"/>
                                  </p:stCondLst>
                                  <p:childTnLst>
                                    <p:cmd type="call" cmd="playFrom(0.0)">
                                      <p:cBhvr>
                                        <p:cTn id="23" dur="653" fill="hold"/>
                                        <p:tgtEl>
                                          <p:spTgt spid="2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4" fill="hold" display="0">
                  <p:stCondLst>
                    <p:cond delay="indefinite"/>
                  </p:stCondLst>
                  <p:endCondLst>
                    <p:cond evt="onStopAudio" delay="0">
                      <p:tgtEl>
                        <p:sldTgt/>
                      </p:tgtEl>
                    </p:cond>
                  </p:endCondLst>
                </p:cTn>
                <p:tgtEl>
                  <p:spTgt spid="19"/>
                </p:tgtEl>
              </p:cMediaNode>
            </p:audio>
            <p:audio>
              <p:cMediaNode vol="80000">
                <p:cTn id="25" fill="hold" display="0">
                  <p:stCondLst>
                    <p:cond delay="indefinite"/>
                  </p:stCondLst>
                  <p:endCondLst>
                    <p:cond evt="onStopAudio" delay="0">
                      <p:tgtEl>
                        <p:sldTgt/>
                      </p:tgtEl>
                    </p:cond>
                  </p:endCondLst>
                </p:cTn>
                <p:tgtEl>
                  <p:spTgt spid="20"/>
                </p:tgtEl>
              </p:cMediaNode>
            </p:audio>
            <p:audio>
              <p:cMediaNode vol="80000">
                <p:cTn id="26" fill="hold" display="0">
                  <p:stCondLst>
                    <p:cond delay="indefinite"/>
                  </p:stCondLst>
                  <p:endCondLst>
                    <p:cond evt="onStopAudio" delay="0">
                      <p:tgtEl>
                        <p:sldTgt/>
                      </p:tgtEl>
                    </p:cond>
                  </p:endCondLst>
                </p:cTn>
                <p:tgtEl>
                  <p:spTgt spid="43"/>
                </p:tgtEl>
              </p:cMediaNode>
            </p:audio>
            <p:audio>
              <p:cMediaNode vol="80000">
                <p:cTn id="27" fill="hold" display="0">
                  <p:stCondLst>
                    <p:cond delay="indefinite"/>
                  </p:stCondLst>
                  <p:endCondLst>
                    <p:cond evt="onStopAudio" delay="0">
                      <p:tgtEl>
                        <p:sldTgt/>
                      </p:tgtEl>
                    </p:cond>
                  </p:endCondLst>
                </p:cTn>
                <p:tgtEl>
                  <p:spTgt spid="24"/>
                </p:tgtEl>
              </p:cMediaNode>
            </p:audio>
          </p:childTnLst>
        </p:cTn>
      </p:par>
    </p:tnLst>
    <p:bldLst>
      <p:bldP spid="7" grpId="0"/>
      <p:bldP spid="8" grpId="0"/>
      <p:bldP spid="2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9F82CC2-3D24-46AC-869F-1592C788B2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10798851" y="0"/>
            <a:ext cx="7489149" cy="10287000"/>
          </a:xfrm>
          <a:prstGeom prst="rect">
            <a:avLst/>
          </a:prstGeom>
        </p:spPr>
      </p:pic>
      <p:pic>
        <p:nvPicPr>
          <p:cNvPr id="9" name="Picture 8">
            <a:extLst>
              <a:ext uri="{FF2B5EF4-FFF2-40B4-BE49-F238E27FC236}">
                <a16:creationId xmlns:a16="http://schemas.microsoft.com/office/drawing/2014/main" id="{EBB9BE61-F9F8-430D-9345-44F1604B50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8153400" cy="10287000"/>
          </a:xfrm>
          <a:prstGeom prst="rect">
            <a:avLst/>
          </a:prstGeom>
        </p:spPr>
      </p:pic>
      <p:sp>
        <p:nvSpPr>
          <p:cNvPr id="7" name="TextBox 6">
            <a:extLst>
              <a:ext uri="{FF2B5EF4-FFF2-40B4-BE49-F238E27FC236}">
                <a16:creationId xmlns:a16="http://schemas.microsoft.com/office/drawing/2014/main" id="{463E4605-D57B-4892-99BB-C945D0ECE984}"/>
              </a:ext>
            </a:extLst>
          </p:cNvPr>
          <p:cNvSpPr txBox="1"/>
          <p:nvPr/>
        </p:nvSpPr>
        <p:spPr>
          <a:xfrm>
            <a:off x="2133600" y="3924300"/>
            <a:ext cx="13744575" cy="1569660"/>
          </a:xfrm>
          <a:prstGeom prst="rect">
            <a:avLst/>
          </a:prstGeom>
          <a:noFill/>
        </p:spPr>
        <p:txBody>
          <a:bodyPr wrap="square" rtlCol="0">
            <a:spAutoFit/>
          </a:bodyPr>
          <a:lstStyle/>
          <a:p>
            <a:r>
              <a:rPr lang="vi-VN" sz="9600" b="1" dirty="0">
                <a:solidFill>
                  <a:srgbClr val="00B0F0"/>
                </a:solidFill>
              </a:rPr>
              <a:t>* Trò chơi: </a:t>
            </a:r>
            <a:r>
              <a:rPr lang="en-US" sz="9600" b="1" dirty="0">
                <a:solidFill>
                  <a:srgbClr val="00B0F0"/>
                </a:solidFill>
              </a:rPr>
              <a:t>Ai </a:t>
            </a:r>
            <a:r>
              <a:rPr lang="en-US" sz="9600" b="1" dirty="0" err="1">
                <a:solidFill>
                  <a:srgbClr val="00B0F0"/>
                </a:solidFill>
              </a:rPr>
              <a:t>nhanh</a:t>
            </a:r>
            <a:r>
              <a:rPr lang="en-US" sz="9600" b="1" dirty="0">
                <a:solidFill>
                  <a:srgbClr val="00B0F0"/>
                </a:solidFill>
              </a:rPr>
              <a:t> </a:t>
            </a:r>
            <a:r>
              <a:rPr lang="en-US" sz="9600" b="1" dirty="0" err="1">
                <a:solidFill>
                  <a:srgbClr val="00B0F0"/>
                </a:solidFill>
              </a:rPr>
              <a:t>nhất</a:t>
            </a:r>
            <a:endParaRPr lang="en-US" sz="9600" b="1" dirty="0">
              <a:solidFill>
                <a:srgbClr val="00B0F0"/>
              </a:solidFill>
            </a:endParaRPr>
          </a:p>
        </p:txBody>
      </p:sp>
    </p:spTree>
    <p:extLst>
      <p:ext uri="{BB962C8B-B14F-4D97-AF65-F5344CB8AC3E}">
        <p14:creationId xmlns:p14="http://schemas.microsoft.com/office/powerpoint/2010/main" val="1839328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2.08333E-6 3.95062E-6 L 2.08333E-6 0.00015 " pathEditMode="relative" rAng="0" ptsTypes="AA">
                                      <p:cBhvr>
                                        <p:cTn id="6" dur="500" accel="50000" decel="50000" autoRev="1" fill="hold">
                                          <p:stCondLst>
                                            <p:cond delay="0"/>
                                          </p:stCondLst>
                                        </p:cTn>
                                        <p:tgtEl>
                                          <p:spTgt spid="7"/>
                                        </p:tgtEl>
                                        <p:attrNameLst>
                                          <p:attrName>ppt_x</p:attrName>
                                          <p:attrName>ppt_y</p:attrName>
                                        </p:attrNameLst>
                                      </p:cBhvr>
                                      <p:rCtr x="0" y="0"/>
                                    </p:animMotion>
                                    <p:animRot by="1500000">
                                      <p:cBhvr>
                                        <p:cTn id="7" dur="250" fill="hold">
                                          <p:stCondLst>
                                            <p:cond delay="0"/>
                                          </p:stCondLst>
                                        </p:cTn>
                                        <p:tgtEl>
                                          <p:spTgt spid="7"/>
                                        </p:tgtEl>
                                        <p:attrNameLst>
                                          <p:attrName>r</p:attrName>
                                        </p:attrNameLst>
                                      </p:cBhvr>
                                    </p:animRot>
                                    <p:animRot by="-1500000">
                                      <p:cBhvr>
                                        <p:cTn id="8" dur="250" fill="hold">
                                          <p:stCondLst>
                                            <p:cond delay="250"/>
                                          </p:stCondLst>
                                        </p:cTn>
                                        <p:tgtEl>
                                          <p:spTgt spid="7"/>
                                        </p:tgtEl>
                                        <p:attrNameLst>
                                          <p:attrName>r</p:attrName>
                                        </p:attrNameLst>
                                      </p:cBhvr>
                                    </p:animRot>
                                    <p:animRot by="-1500000">
                                      <p:cBhvr>
                                        <p:cTn id="9" dur="250" fill="hold">
                                          <p:stCondLst>
                                            <p:cond delay="500"/>
                                          </p:stCondLst>
                                        </p:cTn>
                                        <p:tgtEl>
                                          <p:spTgt spid="7"/>
                                        </p:tgtEl>
                                        <p:attrNameLst>
                                          <p:attrName>r</p:attrName>
                                        </p:attrNameLst>
                                      </p:cBhvr>
                                    </p:animRot>
                                    <p:animRot by="1500000">
                                      <p:cBhvr>
                                        <p:cTn id="10" dur="250" fill="hold">
                                          <p:stCondLst>
                                            <p:cond delay="75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9F82CC2-3D24-46AC-869F-1592C788B2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a:off x="10798851" y="0"/>
            <a:ext cx="7489149" cy="10287000"/>
          </a:xfrm>
          <a:prstGeom prst="rect">
            <a:avLst/>
          </a:prstGeom>
        </p:spPr>
      </p:pic>
      <p:pic>
        <p:nvPicPr>
          <p:cNvPr id="9" name="Picture 8">
            <a:extLst>
              <a:ext uri="{FF2B5EF4-FFF2-40B4-BE49-F238E27FC236}">
                <a16:creationId xmlns:a16="http://schemas.microsoft.com/office/drawing/2014/main" id="{EBB9BE61-F9F8-430D-9345-44F1604B50F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8153400" cy="10287000"/>
          </a:xfrm>
          <a:prstGeom prst="rect">
            <a:avLst/>
          </a:prstGeom>
        </p:spPr>
      </p:pic>
      <p:sp>
        <p:nvSpPr>
          <p:cNvPr id="2" name="TextBox 1">
            <a:extLst>
              <a:ext uri="{FF2B5EF4-FFF2-40B4-BE49-F238E27FC236}">
                <a16:creationId xmlns:a16="http://schemas.microsoft.com/office/drawing/2014/main" id="{ADA6F87D-7015-4E9D-87BE-19A94D684B29}"/>
              </a:ext>
            </a:extLst>
          </p:cNvPr>
          <p:cNvSpPr txBox="1"/>
          <p:nvPr/>
        </p:nvSpPr>
        <p:spPr>
          <a:xfrm>
            <a:off x="2336126" y="976313"/>
            <a:ext cx="10306050" cy="1338828"/>
          </a:xfrm>
          <a:prstGeom prst="rect">
            <a:avLst/>
          </a:prstGeom>
          <a:noFill/>
        </p:spPr>
        <p:txBody>
          <a:bodyPr wrap="square" rtlCol="0">
            <a:spAutoFit/>
          </a:bodyPr>
          <a:lstStyle/>
          <a:p>
            <a:r>
              <a:rPr lang="en-US" sz="8100" b="1" dirty="0">
                <a:solidFill>
                  <a:srgbClr val="FF0000"/>
                </a:solidFill>
              </a:rPr>
              <a:t>I. ỔN ĐỊNH TỔ CHỨC</a:t>
            </a:r>
          </a:p>
        </p:txBody>
      </p:sp>
      <p:sp>
        <p:nvSpPr>
          <p:cNvPr id="6" name="TextBox 5">
            <a:extLst>
              <a:ext uri="{FF2B5EF4-FFF2-40B4-BE49-F238E27FC236}">
                <a16:creationId xmlns:a16="http://schemas.microsoft.com/office/drawing/2014/main" id="{78A0CFA7-57D1-4310-98B3-E47BB6D51A51}"/>
              </a:ext>
            </a:extLst>
          </p:cNvPr>
          <p:cNvSpPr txBox="1"/>
          <p:nvPr/>
        </p:nvSpPr>
        <p:spPr>
          <a:xfrm>
            <a:off x="4237376" y="4246661"/>
            <a:ext cx="10306050" cy="1107996"/>
          </a:xfrm>
          <a:prstGeom prst="rect">
            <a:avLst/>
          </a:prstGeom>
          <a:noFill/>
        </p:spPr>
        <p:txBody>
          <a:bodyPr wrap="square" rtlCol="0">
            <a:spAutoFit/>
          </a:bodyPr>
          <a:lstStyle/>
          <a:p>
            <a:r>
              <a:rPr lang="en-US" sz="6600" b="1" dirty="0" err="1">
                <a:solidFill>
                  <a:srgbClr val="0070C0"/>
                </a:solidFill>
              </a:rPr>
              <a:t>Bài</a:t>
            </a:r>
            <a:r>
              <a:rPr lang="en-US" sz="6600" b="1" dirty="0">
                <a:solidFill>
                  <a:srgbClr val="0070C0"/>
                </a:solidFill>
              </a:rPr>
              <a:t> </a:t>
            </a:r>
            <a:r>
              <a:rPr lang="en-US" sz="6600" b="1" dirty="0" err="1">
                <a:solidFill>
                  <a:srgbClr val="0070C0"/>
                </a:solidFill>
              </a:rPr>
              <a:t>hát</a:t>
            </a:r>
            <a:r>
              <a:rPr lang="en-US" sz="6600" b="1" dirty="0">
                <a:solidFill>
                  <a:srgbClr val="0070C0"/>
                </a:solidFill>
              </a:rPr>
              <a:t>: </a:t>
            </a:r>
            <a:r>
              <a:rPr lang="en-US" sz="6600" b="1" dirty="0" err="1">
                <a:solidFill>
                  <a:srgbClr val="0070C0"/>
                </a:solidFill>
              </a:rPr>
              <a:t>Hình</a:t>
            </a:r>
            <a:r>
              <a:rPr lang="en-US" sz="6600" b="1" dirty="0">
                <a:solidFill>
                  <a:srgbClr val="0070C0"/>
                </a:solidFill>
              </a:rPr>
              <a:t> </a:t>
            </a:r>
            <a:r>
              <a:rPr lang="en-US" sz="6600" b="1" dirty="0" err="1">
                <a:solidFill>
                  <a:srgbClr val="0070C0"/>
                </a:solidFill>
              </a:rPr>
              <a:t>khối</a:t>
            </a:r>
            <a:endParaRPr lang="en-US" sz="6600" b="1" dirty="0">
              <a:solidFill>
                <a:srgbClr val="0070C0"/>
              </a:solidFill>
            </a:endParaRPr>
          </a:p>
        </p:txBody>
      </p:sp>
      <p:pic>
        <p:nvPicPr>
          <p:cNvPr id="4" name="bai-hat-hinh-khoi">
            <a:hlinkClick r:id="" action="ppaction://media"/>
            <a:extLst>
              <a:ext uri="{FF2B5EF4-FFF2-40B4-BE49-F238E27FC236}">
                <a16:creationId xmlns:a16="http://schemas.microsoft.com/office/drawing/2014/main" id="{386A1468-B1D2-4A16-8FBE-BC9A7392C2F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6554449" y="8586788"/>
            <a:ext cx="1547813" cy="1547813"/>
          </a:xfrm>
          <a:prstGeom prst="rect">
            <a:avLst/>
          </a:prstGeom>
        </p:spPr>
      </p:pic>
    </p:spTree>
    <p:extLst>
      <p:ext uri="{BB962C8B-B14F-4D97-AF65-F5344CB8AC3E}">
        <p14:creationId xmlns:p14="http://schemas.microsoft.com/office/powerpoint/2010/main" val="417593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8.33333E-7 4.81481E-6 L -2.95987E-17 -3.7037E-7 " pathEditMode="relative" rAng="0" ptsTypes="AA">
                                      <p:cBhvr>
                                        <p:cTn id="6" dur="500" accel="50000" decel="50000" autoRev="1" fill="hold">
                                          <p:stCondLst>
                                            <p:cond delay="0"/>
                                          </p:stCondLst>
                                        </p:cTn>
                                        <p:tgtEl>
                                          <p:spTgt spid="2"/>
                                        </p:tgtEl>
                                        <p:attrNameLst>
                                          <p:attrName>ppt_x</p:attrName>
                                          <p:attrName>ppt_y</p:attrName>
                                        </p:attrNameLst>
                                      </p:cBhvr>
                                      <p:rCtr x="26" y="-3565"/>
                                    </p:animMotion>
                                    <p:animRot by="1500000">
                                      <p:cBhvr>
                                        <p:cTn id="7" dur="250" fill="hold">
                                          <p:stCondLst>
                                            <p:cond delay="0"/>
                                          </p:stCondLst>
                                        </p:cTn>
                                        <p:tgtEl>
                                          <p:spTgt spid="2"/>
                                        </p:tgtEl>
                                        <p:attrNameLst>
                                          <p:attrName>r</p:attrName>
                                        </p:attrNameLst>
                                      </p:cBhvr>
                                    </p:animRot>
                                    <p:animRot by="-1500000">
                                      <p:cBhvr>
                                        <p:cTn id="8" dur="250" fill="hold">
                                          <p:stCondLst>
                                            <p:cond delay="250"/>
                                          </p:stCondLst>
                                        </p:cTn>
                                        <p:tgtEl>
                                          <p:spTgt spid="2"/>
                                        </p:tgtEl>
                                        <p:attrNameLst>
                                          <p:attrName>r</p:attrName>
                                        </p:attrNameLst>
                                      </p:cBhvr>
                                    </p:animRot>
                                    <p:animRot by="-1500000">
                                      <p:cBhvr>
                                        <p:cTn id="9" dur="250" fill="hold">
                                          <p:stCondLst>
                                            <p:cond delay="500"/>
                                          </p:stCondLst>
                                        </p:cTn>
                                        <p:tgtEl>
                                          <p:spTgt spid="2"/>
                                        </p:tgtEl>
                                        <p:attrNameLst>
                                          <p:attrName>r</p:attrName>
                                        </p:attrNameLst>
                                      </p:cBhvr>
                                    </p:animRot>
                                    <p:animRot by="1500000">
                                      <p:cBhvr>
                                        <p:cTn id="10" dur="250" fill="hold">
                                          <p:stCondLst>
                                            <p:cond delay="75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4" presetClass="emph" presetSubtype="0" fill="hold" grpId="0" nodeType="clickEffect">
                                  <p:stCondLst>
                                    <p:cond delay="0"/>
                                  </p:stCondLst>
                                  <p:iterate type="lt">
                                    <p:tmPct val="10000"/>
                                  </p:iterate>
                                  <p:childTnLst>
                                    <p:animMotion origin="layout" path="M 8.33333E-7 4.81481E-6 L -2.95987E-17 -3.7037E-7 " pathEditMode="relative" rAng="0" ptsTypes="AA">
                                      <p:cBhvr>
                                        <p:cTn id="14" dur="500" accel="50000" decel="50000" autoRev="1" fill="hold">
                                          <p:stCondLst>
                                            <p:cond delay="0"/>
                                          </p:stCondLst>
                                        </p:cTn>
                                        <p:tgtEl>
                                          <p:spTgt spid="6"/>
                                        </p:tgtEl>
                                        <p:attrNameLst>
                                          <p:attrName>ppt_x</p:attrName>
                                          <p:attrName>ppt_y</p:attrName>
                                        </p:attrNameLst>
                                      </p:cBhvr>
                                      <p:rCtr x="26" y="-3565"/>
                                    </p:animMotion>
                                    <p:animRot by="1500000">
                                      <p:cBhvr>
                                        <p:cTn id="15" dur="250" fill="hold">
                                          <p:stCondLst>
                                            <p:cond delay="0"/>
                                          </p:stCondLst>
                                        </p:cTn>
                                        <p:tgtEl>
                                          <p:spTgt spid="6"/>
                                        </p:tgtEl>
                                        <p:attrNameLst>
                                          <p:attrName>r</p:attrName>
                                        </p:attrNameLst>
                                      </p:cBhvr>
                                    </p:animRot>
                                    <p:animRot by="-1500000">
                                      <p:cBhvr>
                                        <p:cTn id="16" dur="250" fill="hold">
                                          <p:stCondLst>
                                            <p:cond delay="250"/>
                                          </p:stCondLst>
                                        </p:cTn>
                                        <p:tgtEl>
                                          <p:spTgt spid="6"/>
                                        </p:tgtEl>
                                        <p:attrNameLst>
                                          <p:attrName>r</p:attrName>
                                        </p:attrNameLst>
                                      </p:cBhvr>
                                    </p:animRot>
                                    <p:animRot by="-1500000">
                                      <p:cBhvr>
                                        <p:cTn id="17" dur="250" fill="hold">
                                          <p:stCondLst>
                                            <p:cond delay="500"/>
                                          </p:stCondLst>
                                        </p:cTn>
                                        <p:tgtEl>
                                          <p:spTgt spid="6"/>
                                        </p:tgtEl>
                                        <p:attrNameLst>
                                          <p:attrName>r</p:attrName>
                                        </p:attrNameLst>
                                      </p:cBhvr>
                                    </p:animRot>
                                    <p:animRot by="1500000">
                                      <p:cBhvr>
                                        <p:cTn id="18" dur="250" fill="hold">
                                          <p:stCondLst>
                                            <p:cond delay="750"/>
                                          </p:stCondLst>
                                        </p:cTn>
                                        <p:tgtEl>
                                          <p:spTgt spid="6"/>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1" presetClass="mediacall" presetSubtype="0" fill="hold" nodeType="clickEffect">
                                  <p:stCondLst>
                                    <p:cond delay="0"/>
                                  </p:stCondLst>
                                  <p:childTnLst>
                                    <p:cmd type="call" cmd="playFrom(0.0)">
                                      <p:cBhvr>
                                        <p:cTn id="22" dur="89547"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3" fill="hold" display="0">
                  <p:stCondLst>
                    <p:cond delay="indefinite"/>
                  </p:stCondLst>
                  <p:endCondLst>
                    <p:cond evt="onStopAudio" delay="0">
                      <p:tgtEl>
                        <p:sldTgt/>
                      </p:tgtEl>
                    </p:cond>
                  </p:endCondLst>
                </p:cTn>
                <p:tgtEl>
                  <p:spTgt spid="4"/>
                </p:tgtEl>
              </p:cMediaNode>
            </p:audio>
          </p:childTnLst>
        </p:cTn>
      </p:par>
    </p:tnLst>
    <p:bldLst>
      <p:bldP spid="2"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9F82CC2-3D24-46AC-869F-1592C788B2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a:off x="10798851" y="0"/>
            <a:ext cx="7489149" cy="10287000"/>
          </a:xfrm>
          <a:prstGeom prst="rect">
            <a:avLst/>
          </a:prstGeom>
        </p:spPr>
      </p:pic>
      <p:pic>
        <p:nvPicPr>
          <p:cNvPr id="9" name="Picture 8">
            <a:extLst>
              <a:ext uri="{FF2B5EF4-FFF2-40B4-BE49-F238E27FC236}">
                <a16:creationId xmlns:a16="http://schemas.microsoft.com/office/drawing/2014/main" id="{EBB9BE61-F9F8-430D-9345-44F1604B50F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8153400" cy="10287000"/>
          </a:xfrm>
          <a:prstGeom prst="rect">
            <a:avLst/>
          </a:prstGeom>
        </p:spPr>
      </p:pic>
      <p:sp>
        <p:nvSpPr>
          <p:cNvPr id="7" name="TextBox 6">
            <a:extLst>
              <a:ext uri="{FF2B5EF4-FFF2-40B4-BE49-F238E27FC236}">
                <a16:creationId xmlns:a16="http://schemas.microsoft.com/office/drawing/2014/main" id="{463E4605-D57B-4892-99BB-C945D0ECE984}"/>
              </a:ext>
            </a:extLst>
          </p:cNvPr>
          <p:cNvSpPr txBox="1"/>
          <p:nvPr/>
        </p:nvSpPr>
        <p:spPr>
          <a:xfrm>
            <a:off x="3581400" y="2441793"/>
            <a:ext cx="13744575" cy="1569660"/>
          </a:xfrm>
          <a:prstGeom prst="rect">
            <a:avLst/>
          </a:prstGeom>
          <a:noFill/>
        </p:spPr>
        <p:txBody>
          <a:bodyPr wrap="square" rtlCol="0">
            <a:spAutoFit/>
          </a:bodyPr>
          <a:lstStyle/>
          <a:p>
            <a:r>
              <a:rPr lang="vi-VN" sz="9600" b="1" dirty="0">
                <a:solidFill>
                  <a:srgbClr val="00B0F0"/>
                </a:solidFill>
              </a:rPr>
              <a:t>* Trò chơi: </a:t>
            </a:r>
            <a:r>
              <a:rPr lang="en-US" sz="9600" b="1" dirty="0" err="1">
                <a:solidFill>
                  <a:srgbClr val="00B0F0"/>
                </a:solidFill>
              </a:rPr>
              <a:t>Kết</a:t>
            </a:r>
            <a:r>
              <a:rPr lang="en-US" sz="9600" b="1" dirty="0">
                <a:solidFill>
                  <a:srgbClr val="00B0F0"/>
                </a:solidFill>
              </a:rPr>
              <a:t> </a:t>
            </a:r>
            <a:r>
              <a:rPr lang="en-US" sz="9600" b="1" dirty="0" err="1">
                <a:solidFill>
                  <a:srgbClr val="00B0F0"/>
                </a:solidFill>
              </a:rPr>
              <a:t>bạn</a:t>
            </a:r>
            <a:endParaRPr lang="en-US" sz="9600" b="1" dirty="0">
              <a:solidFill>
                <a:srgbClr val="00B0F0"/>
              </a:solidFill>
            </a:endParaRPr>
          </a:p>
        </p:txBody>
      </p:sp>
      <p:sp>
        <p:nvSpPr>
          <p:cNvPr id="6" name="TextBox 5">
            <a:extLst>
              <a:ext uri="{FF2B5EF4-FFF2-40B4-BE49-F238E27FC236}">
                <a16:creationId xmlns:a16="http://schemas.microsoft.com/office/drawing/2014/main" id="{7B95A32B-86B1-439E-80D6-BA2E185D155A}"/>
              </a:ext>
            </a:extLst>
          </p:cNvPr>
          <p:cNvSpPr txBox="1"/>
          <p:nvPr/>
        </p:nvSpPr>
        <p:spPr>
          <a:xfrm>
            <a:off x="3581400" y="5444551"/>
            <a:ext cx="11215568" cy="1384995"/>
          </a:xfrm>
          <a:prstGeom prst="rect">
            <a:avLst/>
          </a:prstGeom>
          <a:noFill/>
        </p:spPr>
        <p:txBody>
          <a:bodyPr wrap="square">
            <a:spAutoFit/>
          </a:bodyPr>
          <a:lstStyle/>
          <a:p>
            <a:r>
              <a:rPr lang="vi-VN" sz="2800" b="0" i="1" u="sng" dirty="0">
                <a:solidFill>
                  <a:srgbClr val="FF0000"/>
                </a:solidFill>
                <a:effectLst/>
                <a:latin typeface="Times New Roman" panose="02020603050405020304" pitchFamily="18" charset="0"/>
              </a:rPr>
              <a:t>Cách chơi</a:t>
            </a:r>
            <a:r>
              <a:rPr lang="vi-VN" sz="2800" b="0" i="0" dirty="0">
                <a:solidFill>
                  <a:srgbClr val="FF0000"/>
                </a:solidFill>
                <a:effectLst/>
                <a:latin typeface="Times New Roman" panose="02020603050405020304" pitchFamily="18" charset="0"/>
              </a:rPr>
              <a:t>: Cô cho trẻ lấy một hình bất kỳ, yêu cầu trẻ vừa đi vừa hát. Khi có hiệu lệnh “kết bạn” thì các bạn đó sẽ nhanh chọn cho mình một người bạn có hình giống mình.</a:t>
            </a:r>
            <a:endParaRPr lang="en-US" sz="2800" dirty="0">
              <a:solidFill>
                <a:srgbClr val="FF0000"/>
              </a:solidFill>
            </a:endParaRPr>
          </a:p>
        </p:txBody>
      </p:sp>
      <p:pic>
        <p:nvPicPr>
          <p:cNvPr id="8" name="y2mate.com - KARAOKE EM ĐI QUA NGÃ TƯ ĐƯỜNG PHỐ BEAT CHUẨN CÓ GIAI ĐIỆU   NHẠC BEAT MẦM NON  VTT VLOG">
            <a:hlinkClick r:id="" action="ppaction://media"/>
            <a:extLst>
              <a:ext uri="{FF2B5EF4-FFF2-40B4-BE49-F238E27FC236}">
                <a16:creationId xmlns:a16="http://schemas.microsoft.com/office/drawing/2014/main" id="{E9278634-4871-4A38-A766-A494931C354A}"/>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6182974" y="8015288"/>
            <a:ext cx="1462088" cy="1462088"/>
          </a:xfrm>
          <a:prstGeom prst="rect">
            <a:avLst/>
          </a:prstGeom>
        </p:spPr>
      </p:pic>
    </p:spTree>
    <p:extLst>
      <p:ext uri="{BB962C8B-B14F-4D97-AF65-F5344CB8AC3E}">
        <p14:creationId xmlns:p14="http://schemas.microsoft.com/office/powerpoint/2010/main" val="2061989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4.58333E-6 -2.46914E-7 L -4.58333E-6 0.00015 " pathEditMode="relative" rAng="0" ptsTypes="AA">
                                      <p:cBhvr>
                                        <p:cTn id="6" dur="500" accel="50000" decel="50000" autoRev="1" fill="hold">
                                          <p:stCondLst>
                                            <p:cond delay="0"/>
                                          </p:stCondLst>
                                        </p:cTn>
                                        <p:tgtEl>
                                          <p:spTgt spid="7"/>
                                        </p:tgtEl>
                                        <p:attrNameLst>
                                          <p:attrName>ppt_x</p:attrName>
                                          <p:attrName>ppt_y</p:attrName>
                                        </p:attrNameLst>
                                      </p:cBhvr>
                                      <p:rCtr x="0" y="0"/>
                                    </p:animMotion>
                                    <p:animRot by="1500000">
                                      <p:cBhvr>
                                        <p:cTn id="7" dur="250" fill="hold">
                                          <p:stCondLst>
                                            <p:cond delay="0"/>
                                          </p:stCondLst>
                                        </p:cTn>
                                        <p:tgtEl>
                                          <p:spTgt spid="7"/>
                                        </p:tgtEl>
                                        <p:attrNameLst>
                                          <p:attrName>r</p:attrName>
                                        </p:attrNameLst>
                                      </p:cBhvr>
                                    </p:animRot>
                                    <p:animRot by="-1500000">
                                      <p:cBhvr>
                                        <p:cTn id="8" dur="250" fill="hold">
                                          <p:stCondLst>
                                            <p:cond delay="250"/>
                                          </p:stCondLst>
                                        </p:cTn>
                                        <p:tgtEl>
                                          <p:spTgt spid="7"/>
                                        </p:tgtEl>
                                        <p:attrNameLst>
                                          <p:attrName>r</p:attrName>
                                        </p:attrNameLst>
                                      </p:cBhvr>
                                    </p:animRot>
                                    <p:animRot by="-1500000">
                                      <p:cBhvr>
                                        <p:cTn id="9" dur="250" fill="hold">
                                          <p:stCondLst>
                                            <p:cond delay="500"/>
                                          </p:stCondLst>
                                        </p:cTn>
                                        <p:tgtEl>
                                          <p:spTgt spid="7"/>
                                        </p:tgtEl>
                                        <p:attrNameLst>
                                          <p:attrName>r</p:attrName>
                                        </p:attrNameLst>
                                      </p:cBhvr>
                                    </p:animRot>
                                    <p:animRot by="1500000">
                                      <p:cBhvr>
                                        <p:cTn id="10" dur="250" fill="hold">
                                          <p:stCondLst>
                                            <p:cond delay="750"/>
                                          </p:stCondLst>
                                        </p:cTn>
                                        <p:tgtEl>
                                          <p:spTgt spid="7"/>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88633"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8"/>
                </p:tgtEl>
              </p:cMediaNode>
            </p:audio>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9F82CC2-3D24-46AC-869F-1592C788B2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a:off x="10798851" y="0"/>
            <a:ext cx="7489149" cy="10287000"/>
          </a:xfrm>
          <a:prstGeom prst="rect">
            <a:avLst/>
          </a:prstGeom>
        </p:spPr>
      </p:pic>
      <p:pic>
        <p:nvPicPr>
          <p:cNvPr id="9" name="Picture 8">
            <a:extLst>
              <a:ext uri="{FF2B5EF4-FFF2-40B4-BE49-F238E27FC236}">
                <a16:creationId xmlns:a16="http://schemas.microsoft.com/office/drawing/2014/main" id="{EBB9BE61-F9F8-430D-9345-44F1604B50F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8153400" cy="10287000"/>
          </a:xfrm>
          <a:prstGeom prst="rect">
            <a:avLst/>
          </a:prstGeom>
        </p:spPr>
      </p:pic>
      <p:sp>
        <p:nvSpPr>
          <p:cNvPr id="7" name="TextBox 6">
            <a:extLst>
              <a:ext uri="{FF2B5EF4-FFF2-40B4-BE49-F238E27FC236}">
                <a16:creationId xmlns:a16="http://schemas.microsoft.com/office/drawing/2014/main" id="{463E4605-D57B-4892-99BB-C945D0ECE984}"/>
              </a:ext>
            </a:extLst>
          </p:cNvPr>
          <p:cNvSpPr txBox="1"/>
          <p:nvPr/>
        </p:nvSpPr>
        <p:spPr>
          <a:xfrm>
            <a:off x="3581400" y="2441793"/>
            <a:ext cx="13744575" cy="1569660"/>
          </a:xfrm>
          <a:prstGeom prst="rect">
            <a:avLst/>
          </a:prstGeom>
          <a:noFill/>
        </p:spPr>
        <p:txBody>
          <a:bodyPr wrap="square" rtlCol="0">
            <a:spAutoFit/>
          </a:bodyPr>
          <a:lstStyle/>
          <a:p>
            <a:r>
              <a:rPr lang="vi-VN" sz="9600" b="1" dirty="0">
                <a:solidFill>
                  <a:srgbClr val="00B0F0"/>
                </a:solidFill>
              </a:rPr>
              <a:t>* Trò chơi: </a:t>
            </a:r>
            <a:r>
              <a:rPr lang="en-US" sz="9600" b="1" dirty="0" err="1">
                <a:solidFill>
                  <a:srgbClr val="00B0F0"/>
                </a:solidFill>
              </a:rPr>
              <a:t>Kết</a:t>
            </a:r>
            <a:r>
              <a:rPr lang="en-US" sz="9600" b="1" dirty="0">
                <a:solidFill>
                  <a:srgbClr val="00B0F0"/>
                </a:solidFill>
              </a:rPr>
              <a:t> </a:t>
            </a:r>
            <a:r>
              <a:rPr lang="en-US" sz="9600" b="1" dirty="0" err="1">
                <a:solidFill>
                  <a:srgbClr val="00B0F0"/>
                </a:solidFill>
              </a:rPr>
              <a:t>bạn</a:t>
            </a:r>
            <a:endParaRPr lang="en-US" sz="9600" b="1" dirty="0">
              <a:solidFill>
                <a:srgbClr val="00B0F0"/>
              </a:solidFill>
            </a:endParaRPr>
          </a:p>
        </p:txBody>
      </p:sp>
      <p:sp>
        <p:nvSpPr>
          <p:cNvPr id="6" name="TextBox 5">
            <a:extLst>
              <a:ext uri="{FF2B5EF4-FFF2-40B4-BE49-F238E27FC236}">
                <a16:creationId xmlns:a16="http://schemas.microsoft.com/office/drawing/2014/main" id="{7B95A32B-86B1-439E-80D6-BA2E185D155A}"/>
              </a:ext>
            </a:extLst>
          </p:cNvPr>
          <p:cNvSpPr txBox="1"/>
          <p:nvPr/>
        </p:nvSpPr>
        <p:spPr>
          <a:xfrm>
            <a:off x="3581400" y="5444551"/>
            <a:ext cx="11215568" cy="1384995"/>
          </a:xfrm>
          <a:prstGeom prst="rect">
            <a:avLst/>
          </a:prstGeom>
          <a:noFill/>
        </p:spPr>
        <p:txBody>
          <a:bodyPr wrap="square">
            <a:spAutoFit/>
          </a:bodyPr>
          <a:lstStyle/>
          <a:p>
            <a:r>
              <a:rPr lang="vi-VN" sz="2800" b="0" i="1" u="sng" dirty="0">
                <a:solidFill>
                  <a:srgbClr val="FF0000"/>
                </a:solidFill>
                <a:effectLst/>
                <a:latin typeface="Times New Roman" panose="02020603050405020304" pitchFamily="18" charset="0"/>
              </a:rPr>
              <a:t>Cách chơi</a:t>
            </a:r>
            <a:r>
              <a:rPr lang="vi-VN" sz="2800" b="0" i="0" dirty="0">
                <a:solidFill>
                  <a:srgbClr val="FF0000"/>
                </a:solidFill>
                <a:effectLst/>
                <a:latin typeface="Times New Roman" panose="02020603050405020304" pitchFamily="18" charset="0"/>
              </a:rPr>
              <a:t>: Cô cho trẻ lấy một hình bất kỳ, yêu cầu trẻ vừa đi vừa hát. Khi có hiệu lệnh “kết bạn” thì các bạn đó sẽ nhanh chọn cho mình một người bạn có hình giống mình.</a:t>
            </a:r>
            <a:endParaRPr lang="en-US" sz="2800" dirty="0">
              <a:solidFill>
                <a:srgbClr val="FF0000"/>
              </a:solidFill>
            </a:endParaRPr>
          </a:p>
        </p:txBody>
      </p:sp>
      <p:pic>
        <p:nvPicPr>
          <p:cNvPr id="11" name="y2mate.com - Hanh khach cuôi cungNao minh cung lên xe buyt nao minh cung đi chơi nhe 2 ban">
            <a:hlinkClick r:id="" action="ppaction://media"/>
            <a:extLst>
              <a:ext uri="{FF2B5EF4-FFF2-40B4-BE49-F238E27FC236}">
                <a16:creationId xmlns:a16="http://schemas.microsoft.com/office/drawing/2014/main" id="{19BA52E9-2585-4F0E-A6F4-D133740F5DA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6480257" y="8801100"/>
            <a:ext cx="840955" cy="840955"/>
          </a:xfrm>
          <a:prstGeom prst="rect">
            <a:avLst/>
          </a:prstGeom>
        </p:spPr>
      </p:pic>
    </p:spTree>
    <p:extLst>
      <p:ext uri="{BB962C8B-B14F-4D97-AF65-F5344CB8AC3E}">
        <p14:creationId xmlns:p14="http://schemas.microsoft.com/office/powerpoint/2010/main" val="3377932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4.58333E-6 -2.46914E-7 L -4.58333E-6 0.00015 " pathEditMode="relative" rAng="0" ptsTypes="AA">
                                      <p:cBhvr>
                                        <p:cTn id="6" dur="500" accel="50000" decel="50000" autoRev="1" fill="hold">
                                          <p:stCondLst>
                                            <p:cond delay="0"/>
                                          </p:stCondLst>
                                        </p:cTn>
                                        <p:tgtEl>
                                          <p:spTgt spid="7"/>
                                        </p:tgtEl>
                                        <p:attrNameLst>
                                          <p:attrName>ppt_x</p:attrName>
                                          <p:attrName>ppt_y</p:attrName>
                                        </p:attrNameLst>
                                      </p:cBhvr>
                                      <p:rCtr x="0" y="0"/>
                                    </p:animMotion>
                                    <p:animRot by="1500000">
                                      <p:cBhvr>
                                        <p:cTn id="7" dur="250" fill="hold">
                                          <p:stCondLst>
                                            <p:cond delay="0"/>
                                          </p:stCondLst>
                                        </p:cTn>
                                        <p:tgtEl>
                                          <p:spTgt spid="7"/>
                                        </p:tgtEl>
                                        <p:attrNameLst>
                                          <p:attrName>r</p:attrName>
                                        </p:attrNameLst>
                                      </p:cBhvr>
                                    </p:animRot>
                                    <p:animRot by="-1500000">
                                      <p:cBhvr>
                                        <p:cTn id="8" dur="250" fill="hold">
                                          <p:stCondLst>
                                            <p:cond delay="250"/>
                                          </p:stCondLst>
                                        </p:cTn>
                                        <p:tgtEl>
                                          <p:spTgt spid="7"/>
                                        </p:tgtEl>
                                        <p:attrNameLst>
                                          <p:attrName>r</p:attrName>
                                        </p:attrNameLst>
                                      </p:cBhvr>
                                    </p:animRot>
                                    <p:animRot by="-1500000">
                                      <p:cBhvr>
                                        <p:cTn id="9" dur="250" fill="hold">
                                          <p:stCondLst>
                                            <p:cond delay="500"/>
                                          </p:stCondLst>
                                        </p:cTn>
                                        <p:tgtEl>
                                          <p:spTgt spid="7"/>
                                        </p:tgtEl>
                                        <p:attrNameLst>
                                          <p:attrName>r</p:attrName>
                                        </p:attrNameLst>
                                      </p:cBhvr>
                                    </p:animRot>
                                    <p:animRot by="1500000">
                                      <p:cBhvr>
                                        <p:cTn id="10" dur="250" fill="hold">
                                          <p:stCondLst>
                                            <p:cond delay="750"/>
                                          </p:stCondLst>
                                        </p:cTn>
                                        <p:tgtEl>
                                          <p:spTgt spid="7"/>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22047"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11"/>
                </p:tgtEl>
              </p:cMediaNode>
            </p:audio>
          </p:childTnLst>
        </p:cTn>
      </p:par>
    </p:tnLst>
    <p:bldLst>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9F82CC2-3D24-46AC-869F-1592C788B2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10798851" y="0"/>
            <a:ext cx="7489149" cy="10287000"/>
          </a:xfrm>
          <a:prstGeom prst="rect">
            <a:avLst/>
          </a:prstGeom>
        </p:spPr>
      </p:pic>
      <p:pic>
        <p:nvPicPr>
          <p:cNvPr id="9" name="Picture 8">
            <a:extLst>
              <a:ext uri="{FF2B5EF4-FFF2-40B4-BE49-F238E27FC236}">
                <a16:creationId xmlns:a16="http://schemas.microsoft.com/office/drawing/2014/main" id="{EBB9BE61-F9F8-430D-9345-44F1604B50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8153400" cy="10287000"/>
          </a:xfrm>
          <a:prstGeom prst="rect">
            <a:avLst/>
          </a:prstGeom>
        </p:spPr>
      </p:pic>
      <p:sp>
        <p:nvSpPr>
          <p:cNvPr id="7" name="TextBox 6">
            <a:extLst>
              <a:ext uri="{FF2B5EF4-FFF2-40B4-BE49-F238E27FC236}">
                <a16:creationId xmlns:a16="http://schemas.microsoft.com/office/drawing/2014/main" id="{463E4605-D57B-4892-99BB-C945D0ECE984}"/>
              </a:ext>
            </a:extLst>
          </p:cNvPr>
          <p:cNvSpPr txBox="1"/>
          <p:nvPr/>
        </p:nvSpPr>
        <p:spPr>
          <a:xfrm>
            <a:off x="2438400" y="4152900"/>
            <a:ext cx="19507200" cy="1200329"/>
          </a:xfrm>
          <a:prstGeom prst="rect">
            <a:avLst/>
          </a:prstGeom>
          <a:noFill/>
        </p:spPr>
        <p:txBody>
          <a:bodyPr wrap="square" rtlCol="0">
            <a:spAutoFit/>
          </a:bodyPr>
          <a:lstStyle/>
          <a:p>
            <a:r>
              <a:rPr lang="vi-VN" sz="7200" b="1" dirty="0">
                <a:solidFill>
                  <a:srgbClr val="00B0F0"/>
                </a:solidFill>
              </a:rPr>
              <a:t>* Trò chơi: </a:t>
            </a:r>
            <a:r>
              <a:rPr lang="en-US" sz="7200" b="1" dirty="0" err="1">
                <a:solidFill>
                  <a:srgbClr val="00B0F0"/>
                </a:solidFill>
              </a:rPr>
              <a:t>Thi</a:t>
            </a:r>
            <a:r>
              <a:rPr lang="en-US" sz="7200" b="1" dirty="0">
                <a:solidFill>
                  <a:srgbClr val="00B0F0"/>
                </a:solidFill>
              </a:rPr>
              <a:t> </a:t>
            </a:r>
            <a:r>
              <a:rPr lang="en-US" sz="7200" b="1" dirty="0" err="1">
                <a:solidFill>
                  <a:srgbClr val="00B0F0"/>
                </a:solidFill>
              </a:rPr>
              <a:t>xem</a:t>
            </a:r>
            <a:r>
              <a:rPr lang="en-US" sz="7200" b="1" dirty="0">
                <a:solidFill>
                  <a:srgbClr val="00B0F0"/>
                </a:solidFill>
              </a:rPr>
              <a:t> </a:t>
            </a:r>
            <a:r>
              <a:rPr lang="en-US" sz="7200" b="1" dirty="0" err="1">
                <a:solidFill>
                  <a:srgbClr val="00B0F0"/>
                </a:solidFill>
              </a:rPr>
              <a:t>đội</a:t>
            </a:r>
            <a:r>
              <a:rPr lang="en-US" sz="7200" b="1" dirty="0">
                <a:solidFill>
                  <a:srgbClr val="00B0F0"/>
                </a:solidFill>
              </a:rPr>
              <a:t> </a:t>
            </a:r>
            <a:r>
              <a:rPr lang="en-US" sz="7200" b="1" dirty="0" err="1">
                <a:solidFill>
                  <a:srgbClr val="00B0F0"/>
                </a:solidFill>
              </a:rPr>
              <a:t>nào</a:t>
            </a:r>
            <a:r>
              <a:rPr lang="en-US" sz="7200" b="1" dirty="0">
                <a:solidFill>
                  <a:srgbClr val="00B0F0"/>
                </a:solidFill>
              </a:rPr>
              <a:t> </a:t>
            </a:r>
            <a:r>
              <a:rPr lang="en-US" sz="7200" b="1" dirty="0" err="1">
                <a:solidFill>
                  <a:srgbClr val="00B0F0"/>
                </a:solidFill>
              </a:rPr>
              <a:t>nhanh</a:t>
            </a:r>
            <a:endParaRPr lang="en-US" sz="7200" b="1" dirty="0">
              <a:solidFill>
                <a:srgbClr val="00B0F0"/>
              </a:solidFill>
            </a:endParaRPr>
          </a:p>
        </p:txBody>
      </p:sp>
    </p:spTree>
    <p:extLst>
      <p:ext uri="{BB962C8B-B14F-4D97-AF65-F5344CB8AC3E}">
        <p14:creationId xmlns:p14="http://schemas.microsoft.com/office/powerpoint/2010/main" val="2043266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3.33333E-6 2.96296E-6 L 3.33333E-6 0.00015 " pathEditMode="relative" rAng="0" ptsTypes="AA">
                                      <p:cBhvr>
                                        <p:cTn id="6" dur="500" accel="50000" decel="50000" autoRev="1" fill="hold">
                                          <p:stCondLst>
                                            <p:cond delay="0"/>
                                          </p:stCondLst>
                                        </p:cTn>
                                        <p:tgtEl>
                                          <p:spTgt spid="7"/>
                                        </p:tgtEl>
                                        <p:attrNameLst>
                                          <p:attrName>ppt_x</p:attrName>
                                          <p:attrName>ppt_y</p:attrName>
                                        </p:attrNameLst>
                                      </p:cBhvr>
                                      <p:rCtr x="0" y="0"/>
                                    </p:animMotion>
                                    <p:animRot by="1500000">
                                      <p:cBhvr>
                                        <p:cTn id="7" dur="250" fill="hold">
                                          <p:stCondLst>
                                            <p:cond delay="0"/>
                                          </p:stCondLst>
                                        </p:cTn>
                                        <p:tgtEl>
                                          <p:spTgt spid="7"/>
                                        </p:tgtEl>
                                        <p:attrNameLst>
                                          <p:attrName>r</p:attrName>
                                        </p:attrNameLst>
                                      </p:cBhvr>
                                    </p:animRot>
                                    <p:animRot by="-1500000">
                                      <p:cBhvr>
                                        <p:cTn id="8" dur="250" fill="hold">
                                          <p:stCondLst>
                                            <p:cond delay="250"/>
                                          </p:stCondLst>
                                        </p:cTn>
                                        <p:tgtEl>
                                          <p:spTgt spid="7"/>
                                        </p:tgtEl>
                                        <p:attrNameLst>
                                          <p:attrName>r</p:attrName>
                                        </p:attrNameLst>
                                      </p:cBhvr>
                                    </p:animRot>
                                    <p:animRot by="-1500000">
                                      <p:cBhvr>
                                        <p:cTn id="9" dur="250" fill="hold">
                                          <p:stCondLst>
                                            <p:cond delay="500"/>
                                          </p:stCondLst>
                                        </p:cTn>
                                        <p:tgtEl>
                                          <p:spTgt spid="7"/>
                                        </p:tgtEl>
                                        <p:attrNameLst>
                                          <p:attrName>r</p:attrName>
                                        </p:attrNameLst>
                                      </p:cBhvr>
                                    </p:animRot>
                                    <p:animRot by="1500000">
                                      <p:cBhvr>
                                        <p:cTn id="10" dur="250" fill="hold">
                                          <p:stCondLst>
                                            <p:cond delay="75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9F82CC2-3D24-46AC-869F-1592C788B2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10798851" y="0"/>
            <a:ext cx="7489149" cy="10287000"/>
          </a:xfrm>
          <a:prstGeom prst="rect">
            <a:avLst/>
          </a:prstGeom>
        </p:spPr>
      </p:pic>
      <p:pic>
        <p:nvPicPr>
          <p:cNvPr id="9" name="Picture 8">
            <a:extLst>
              <a:ext uri="{FF2B5EF4-FFF2-40B4-BE49-F238E27FC236}">
                <a16:creationId xmlns:a16="http://schemas.microsoft.com/office/drawing/2014/main" id="{EBB9BE61-F9F8-430D-9345-44F1604B50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8153400" cy="10287000"/>
          </a:xfrm>
          <a:prstGeom prst="rect">
            <a:avLst/>
          </a:prstGeom>
        </p:spPr>
      </p:pic>
      <p:sp>
        <p:nvSpPr>
          <p:cNvPr id="2" name="TextBox 1">
            <a:extLst>
              <a:ext uri="{FF2B5EF4-FFF2-40B4-BE49-F238E27FC236}">
                <a16:creationId xmlns:a16="http://schemas.microsoft.com/office/drawing/2014/main" id="{ADA6F87D-7015-4E9D-87BE-19A94D684B29}"/>
              </a:ext>
            </a:extLst>
          </p:cNvPr>
          <p:cNvSpPr txBox="1"/>
          <p:nvPr/>
        </p:nvSpPr>
        <p:spPr>
          <a:xfrm>
            <a:off x="1343026" y="976313"/>
            <a:ext cx="16516349" cy="1200329"/>
          </a:xfrm>
          <a:prstGeom prst="rect">
            <a:avLst/>
          </a:prstGeom>
          <a:noFill/>
        </p:spPr>
        <p:txBody>
          <a:bodyPr wrap="square" rtlCol="0">
            <a:spAutoFit/>
          </a:bodyPr>
          <a:lstStyle/>
          <a:p>
            <a:r>
              <a:rPr lang="vi-VN" sz="7200" b="1" dirty="0">
                <a:solidFill>
                  <a:srgbClr val="FF0000"/>
                </a:solidFill>
              </a:rPr>
              <a:t>2.Phương pháp, hình thức tổ chức.</a:t>
            </a:r>
            <a:endParaRPr lang="en-US" sz="7200" b="1" dirty="0">
              <a:solidFill>
                <a:srgbClr val="FF0000"/>
              </a:solidFill>
            </a:endParaRPr>
          </a:p>
        </p:txBody>
      </p:sp>
      <p:sp>
        <p:nvSpPr>
          <p:cNvPr id="6" name="TextBox 5">
            <a:extLst>
              <a:ext uri="{FF2B5EF4-FFF2-40B4-BE49-F238E27FC236}">
                <a16:creationId xmlns:a16="http://schemas.microsoft.com/office/drawing/2014/main" id="{78A0CFA7-57D1-4310-98B3-E47BB6D51A51}"/>
              </a:ext>
            </a:extLst>
          </p:cNvPr>
          <p:cNvSpPr txBox="1"/>
          <p:nvPr/>
        </p:nvSpPr>
        <p:spPr>
          <a:xfrm>
            <a:off x="3929063" y="3903761"/>
            <a:ext cx="11715750" cy="1938992"/>
          </a:xfrm>
          <a:prstGeom prst="rect">
            <a:avLst/>
          </a:prstGeom>
          <a:noFill/>
        </p:spPr>
        <p:txBody>
          <a:bodyPr wrap="square" rtlCol="0">
            <a:spAutoFit/>
          </a:bodyPr>
          <a:lstStyle/>
          <a:p>
            <a:r>
              <a:rPr lang="en-US" sz="6000" b="1" i="1" dirty="0">
                <a:solidFill>
                  <a:srgbClr val="0070C0"/>
                </a:solidFill>
              </a:rPr>
              <a:t>*HĐ 1: </a:t>
            </a:r>
            <a:r>
              <a:rPr lang="en-US" sz="6000" b="1" i="1" dirty="0" err="1">
                <a:solidFill>
                  <a:srgbClr val="0070C0"/>
                </a:solidFill>
              </a:rPr>
              <a:t>Ôn</a:t>
            </a:r>
            <a:r>
              <a:rPr lang="en-US" sz="6000" b="1" i="1" dirty="0">
                <a:solidFill>
                  <a:srgbClr val="0070C0"/>
                </a:solidFill>
              </a:rPr>
              <a:t> </a:t>
            </a:r>
            <a:r>
              <a:rPr lang="en-US" sz="6000" b="1" i="1" dirty="0" err="1">
                <a:solidFill>
                  <a:srgbClr val="0070C0"/>
                </a:solidFill>
              </a:rPr>
              <a:t>hình</a:t>
            </a:r>
            <a:r>
              <a:rPr lang="en-US" sz="6000" b="1" i="1" dirty="0">
                <a:solidFill>
                  <a:srgbClr val="0070C0"/>
                </a:solidFill>
              </a:rPr>
              <a:t> </a:t>
            </a:r>
            <a:r>
              <a:rPr lang="en-US" sz="6000" b="1" i="1" dirty="0" err="1">
                <a:solidFill>
                  <a:srgbClr val="0070C0"/>
                </a:solidFill>
              </a:rPr>
              <a:t>tròn</a:t>
            </a:r>
            <a:r>
              <a:rPr lang="en-US" sz="6000" b="1" i="1" dirty="0">
                <a:solidFill>
                  <a:srgbClr val="0070C0"/>
                </a:solidFill>
              </a:rPr>
              <a:t>, </a:t>
            </a:r>
            <a:r>
              <a:rPr lang="en-US" sz="6000" b="1" i="1" dirty="0" err="1">
                <a:solidFill>
                  <a:srgbClr val="0070C0"/>
                </a:solidFill>
              </a:rPr>
              <a:t>hình</a:t>
            </a:r>
            <a:r>
              <a:rPr lang="en-US" sz="6000" b="1" i="1" dirty="0">
                <a:solidFill>
                  <a:srgbClr val="0070C0"/>
                </a:solidFill>
              </a:rPr>
              <a:t> </a:t>
            </a:r>
            <a:r>
              <a:rPr lang="en-US" sz="6000" b="1" i="1" dirty="0" err="1">
                <a:solidFill>
                  <a:srgbClr val="0070C0"/>
                </a:solidFill>
              </a:rPr>
              <a:t>vuông</a:t>
            </a:r>
            <a:r>
              <a:rPr lang="en-US" sz="6000" b="1" i="1" dirty="0">
                <a:solidFill>
                  <a:srgbClr val="0070C0"/>
                </a:solidFill>
              </a:rPr>
              <a:t>, </a:t>
            </a:r>
            <a:r>
              <a:rPr lang="en-US" sz="6000" b="1" i="1" dirty="0" err="1">
                <a:solidFill>
                  <a:srgbClr val="0070C0"/>
                </a:solidFill>
              </a:rPr>
              <a:t>chữ</a:t>
            </a:r>
            <a:r>
              <a:rPr lang="en-US" sz="6000" b="1" i="1" dirty="0">
                <a:solidFill>
                  <a:srgbClr val="0070C0"/>
                </a:solidFill>
              </a:rPr>
              <a:t> </a:t>
            </a:r>
            <a:r>
              <a:rPr lang="en-US" sz="6000" b="1" i="1" dirty="0" err="1">
                <a:solidFill>
                  <a:srgbClr val="0070C0"/>
                </a:solidFill>
              </a:rPr>
              <a:t>nhật</a:t>
            </a:r>
            <a:r>
              <a:rPr lang="en-US" sz="6000" b="1" i="1" dirty="0">
                <a:solidFill>
                  <a:srgbClr val="0070C0"/>
                </a:solidFill>
              </a:rPr>
              <a:t>,  tam </a:t>
            </a:r>
            <a:r>
              <a:rPr lang="en-US" sz="6000" b="1" i="1" dirty="0" err="1">
                <a:solidFill>
                  <a:srgbClr val="0070C0"/>
                </a:solidFill>
              </a:rPr>
              <a:t>giác</a:t>
            </a:r>
            <a:r>
              <a:rPr lang="en-US" sz="6000" b="1" i="1" dirty="0">
                <a:solidFill>
                  <a:srgbClr val="0070C0"/>
                </a:solidFill>
              </a:rPr>
              <a:t>.</a:t>
            </a:r>
            <a:endParaRPr lang="en-US" sz="6000" b="1" dirty="0">
              <a:solidFill>
                <a:srgbClr val="0070C0"/>
              </a:solidFill>
            </a:endParaRPr>
          </a:p>
        </p:txBody>
      </p:sp>
    </p:spTree>
    <p:extLst>
      <p:ext uri="{BB962C8B-B14F-4D97-AF65-F5344CB8AC3E}">
        <p14:creationId xmlns:p14="http://schemas.microsoft.com/office/powerpoint/2010/main" val="651291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 -4.07407E-6 L 0 0.00024 " pathEditMode="relative" rAng="0" ptsTypes="AA">
                                      <p:cBhvr>
                                        <p:cTn id="6" dur="500" accel="50000" decel="50000" autoRev="1" fill="hold">
                                          <p:stCondLst>
                                            <p:cond delay="0"/>
                                          </p:stCondLst>
                                        </p:cTn>
                                        <p:tgtEl>
                                          <p:spTgt spid="2"/>
                                        </p:tgtEl>
                                        <p:attrNameLst>
                                          <p:attrName>ppt_x</p:attrName>
                                          <p:attrName>ppt_y</p:attrName>
                                        </p:attrNameLst>
                                      </p:cBhvr>
                                      <p:rCtr x="0" y="0"/>
                                    </p:animMotion>
                                    <p:animRot by="1500000">
                                      <p:cBhvr>
                                        <p:cTn id="7" dur="250" fill="hold">
                                          <p:stCondLst>
                                            <p:cond delay="0"/>
                                          </p:stCondLst>
                                        </p:cTn>
                                        <p:tgtEl>
                                          <p:spTgt spid="2"/>
                                        </p:tgtEl>
                                        <p:attrNameLst>
                                          <p:attrName>r</p:attrName>
                                        </p:attrNameLst>
                                      </p:cBhvr>
                                    </p:animRot>
                                    <p:animRot by="-1500000">
                                      <p:cBhvr>
                                        <p:cTn id="8" dur="250" fill="hold">
                                          <p:stCondLst>
                                            <p:cond delay="250"/>
                                          </p:stCondLst>
                                        </p:cTn>
                                        <p:tgtEl>
                                          <p:spTgt spid="2"/>
                                        </p:tgtEl>
                                        <p:attrNameLst>
                                          <p:attrName>r</p:attrName>
                                        </p:attrNameLst>
                                      </p:cBhvr>
                                    </p:animRot>
                                    <p:animRot by="-1500000">
                                      <p:cBhvr>
                                        <p:cTn id="9" dur="250" fill="hold">
                                          <p:stCondLst>
                                            <p:cond delay="500"/>
                                          </p:stCondLst>
                                        </p:cTn>
                                        <p:tgtEl>
                                          <p:spTgt spid="2"/>
                                        </p:tgtEl>
                                        <p:attrNameLst>
                                          <p:attrName>r</p:attrName>
                                        </p:attrNameLst>
                                      </p:cBhvr>
                                    </p:animRot>
                                    <p:animRot by="1500000">
                                      <p:cBhvr>
                                        <p:cTn id="10" dur="250" fill="hold">
                                          <p:stCondLst>
                                            <p:cond delay="75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4" presetClass="emph" presetSubtype="0" fill="hold" grpId="0" nodeType="clickEffect">
                                  <p:stCondLst>
                                    <p:cond delay="0"/>
                                  </p:stCondLst>
                                  <p:iterate type="lt">
                                    <p:tmPct val="10000"/>
                                  </p:iterate>
                                  <p:childTnLst>
                                    <p:animMotion origin="layout" path="M 3.75E-6 4.07407E-6 L 3.75E-6 0.00023 " pathEditMode="relative" rAng="0" ptsTypes="AA">
                                      <p:cBhvr>
                                        <p:cTn id="14" dur="500" accel="50000" decel="50000" autoRev="1" fill="hold">
                                          <p:stCondLst>
                                            <p:cond delay="0"/>
                                          </p:stCondLst>
                                        </p:cTn>
                                        <p:tgtEl>
                                          <p:spTgt spid="6"/>
                                        </p:tgtEl>
                                        <p:attrNameLst>
                                          <p:attrName>ppt_x</p:attrName>
                                          <p:attrName>ppt_y</p:attrName>
                                        </p:attrNameLst>
                                      </p:cBhvr>
                                      <p:rCtr x="0" y="0"/>
                                    </p:animMotion>
                                    <p:animRot by="1500000">
                                      <p:cBhvr>
                                        <p:cTn id="15" dur="250" fill="hold">
                                          <p:stCondLst>
                                            <p:cond delay="0"/>
                                          </p:stCondLst>
                                        </p:cTn>
                                        <p:tgtEl>
                                          <p:spTgt spid="6"/>
                                        </p:tgtEl>
                                        <p:attrNameLst>
                                          <p:attrName>r</p:attrName>
                                        </p:attrNameLst>
                                      </p:cBhvr>
                                    </p:animRot>
                                    <p:animRot by="-1500000">
                                      <p:cBhvr>
                                        <p:cTn id="16" dur="250" fill="hold">
                                          <p:stCondLst>
                                            <p:cond delay="250"/>
                                          </p:stCondLst>
                                        </p:cTn>
                                        <p:tgtEl>
                                          <p:spTgt spid="6"/>
                                        </p:tgtEl>
                                        <p:attrNameLst>
                                          <p:attrName>r</p:attrName>
                                        </p:attrNameLst>
                                      </p:cBhvr>
                                    </p:animRot>
                                    <p:animRot by="-1500000">
                                      <p:cBhvr>
                                        <p:cTn id="17" dur="250" fill="hold">
                                          <p:stCondLst>
                                            <p:cond delay="500"/>
                                          </p:stCondLst>
                                        </p:cTn>
                                        <p:tgtEl>
                                          <p:spTgt spid="6"/>
                                        </p:tgtEl>
                                        <p:attrNameLst>
                                          <p:attrName>r</p:attrName>
                                        </p:attrNameLst>
                                      </p:cBhvr>
                                    </p:animRot>
                                    <p:animRot by="1500000">
                                      <p:cBhvr>
                                        <p:cTn id="18" dur="250" fill="hold">
                                          <p:stCondLst>
                                            <p:cond delay="75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AE6"/>
        </a:solidFill>
        <a:effectLst/>
      </p:bgPr>
    </p:bg>
    <p:spTree>
      <p:nvGrpSpPr>
        <p:cNvPr id="1" name=""/>
        <p:cNvGrpSpPr/>
        <p:nvPr/>
      </p:nvGrpSpPr>
      <p:grpSpPr>
        <a:xfrm>
          <a:off x="0" y="0"/>
          <a:ext cx="0" cy="0"/>
          <a:chOff x="0" y="0"/>
          <a:chExt cx="0" cy="0"/>
        </a:xfrm>
      </p:grpSpPr>
      <p:sp>
        <p:nvSpPr>
          <p:cNvPr id="2" name="Freeform 2"/>
          <p:cNvSpPr/>
          <p:nvPr/>
        </p:nvSpPr>
        <p:spPr>
          <a:xfrm>
            <a:off x="-1587856" y="-245924"/>
            <a:ext cx="10778847" cy="10778847"/>
          </a:xfrm>
          <a:custGeom>
            <a:avLst/>
            <a:gdLst/>
            <a:ahLst/>
            <a:cxnLst/>
            <a:rect l="l" t="t" r="r" b="b"/>
            <a:pathLst>
              <a:path w="10778847" h="10778847">
                <a:moveTo>
                  <a:pt x="0" y="0"/>
                </a:moveTo>
                <a:lnTo>
                  <a:pt x="10778847" y="0"/>
                </a:lnTo>
                <a:lnTo>
                  <a:pt x="10778847" y="10778848"/>
                </a:lnTo>
                <a:lnTo>
                  <a:pt x="0" y="1077884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3" name="Freeform 3"/>
          <p:cNvSpPr/>
          <p:nvPr/>
        </p:nvSpPr>
        <p:spPr>
          <a:xfrm>
            <a:off x="9190991" y="-245924"/>
            <a:ext cx="10684865" cy="10778847"/>
          </a:xfrm>
          <a:custGeom>
            <a:avLst/>
            <a:gdLst/>
            <a:ahLst/>
            <a:cxnLst/>
            <a:rect l="l" t="t" r="r" b="b"/>
            <a:pathLst>
              <a:path w="10684865" h="10778847">
                <a:moveTo>
                  <a:pt x="0" y="0"/>
                </a:moveTo>
                <a:lnTo>
                  <a:pt x="10684865" y="0"/>
                </a:lnTo>
                <a:lnTo>
                  <a:pt x="10684865" y="10778848"/>
                </a:lnTo>
                <a:lnTo>
                  <a:pt x="0" y="10778848"/>
                </a:lnTo>
                <a:lnTo>
                  <a:pt x="0" y="0"/>
                </a:lnTo>
                <a:close/>
              </a:path>
            </a:pathLst>
          </a:custGeom>
          <a:blipFill>
            <a:blip r:embed="rId5">
              <a:extLst>
                <a:ext uri="{96DAC541-7B7A-43D3-8B79-37D633B846F1}">
                  <asvg:svgBlip xmlns:asvg="http://schemas.microsoft.com/office/drawing/2016/SVG/main" r:embed="rId6"/>
                </a:ext>
              </a:extLst>
            </a:blip>
            <a:stretch>
              <a:fillRect l="-879"/>
            </a:stretch>
          </a:blipFill>
        </p:spPr>
      </p:sp>
      <p:sp>
        <p:nvSpPr>
          <p:cNvPr id="4" name="Freeform 4"/>
          <p:cNvSpPr/>
          <p:nvPr/>
        </p:nvSpPr>
        <p:spPr>
          <a:xfrm>
            <a:off x="0" y="7239000"/>
            <a:ext cx="6096000" cy="6096000"/>
          </a:xfrm>
          <a:custGeom>
            <a:avLst/>
            <a:gdLst/>
            <a:ahLst/>
            <a:cxnLst/>
            <a:rect l="l" t="t" r="r" b="b"/>
            <a:pathLst>
              <a:path w="6096000" h="6096000">
                <a:moveTo>
                  <a:pt x="0" y="0"/>
                </a:moveTo>
                <a:lnTo>
                  <a:pt x="6096000" y="0"/>
                </a:lnTo>
                <a:lnTo>
                  <a:pt x="6096000" y="6096000"/>
                </a:lnTo>
                <a:lnTo>
                  <a:pt x="0" y="60960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5" name="Freeform 5"/>
          <p:cNvSpPr/>
          <p:nvPr/>
        </p:nvSpPr>
        <p:spPr>
          <a:xfrm>
            <a:off x="6142991" y="7239000"/>
            <a:ext cx="6096000" cy="6096000"/>
          </a:xfrm>
          <a:custGeom>
            <a:avLst/>
            <a:gdLst/>
            <a:ahLst/>
            <a:cxnLst/>
            <a:rect l="l" t="t" r="r" b="b"/>
            <a:pathLst>
              <a:path w="6096000" h="6096000">
                <a:moveTo>
                  <a:pt x="0" y="0"/>
                </a:moveTo>
                <a:lnTo>
                  <a:pt x="6096000" y="0"/>
                </a:lnTo>
                <a:lnTo>
                  <a:pt x="6096000" y="6096000"/>
                </a:lnTo>
                <a:lnTo>
                  <a:pt x="0" y="60960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6" name="Freeform 6"/>
          <p:cNvSpPr/>
          <p:nvPr/>
        </p:nvSpPr>
        <p:spPr>
          <a:xfrm>
            <a:off x="12285982" y="7239000"/>
            <a:ext cx="6096000" cy="6096000"/>
          </a:xfrm>
          <a:custGeom>
            <a:avLst/>
            <a:gdLst/>
            <a:ahLst/>
            <a:cxnLst/>
            <a:rect l="l" t="t" r="r" b="b"/>
            <a:pathLst>
              <a:path w="6096000" h="6096000">
                <a:moveTo>
                  <a:pt x="0" y="0"/>
                </a:moveTo>
                <a:lnTo>
                  <a:pt x="6096000" y="0"/>
                </a:lnTo>
                <a:lnTo>
                  <a:pt x="6096000" y="6096000"/>
                </a:lnTo>
                <a:lnTo>
                  <a:pt x="0" y="60960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grpSp>
        <p:nvGrpSpPr>
          <p:cNvPr id="7" name="Group 7"/>
          <p:cNvGrpSpPr/>
          <p:nvPr/>
        </p:nvGrpSpPr>
        <p:grpSpPr>
          <a:xfrm>
            <a:off x="1482897" y="1973954"/>
            <a:ext cx="14993058" cy="7133491"/>
            <a:chOff x="0" y="0"/>
            <a:chExt cx="3948789" cy="1878780"/>
          </a:xfrm>
        </p:grpSpPr>
        <p:sp>
          <p:nvSpPr>
            <p:cNvPr id="8" name="Freeform 8"/>
            <p:cNvSpPr/>
            <p:nvPr/>
          </p:nvSpPr>
          <p:spPr>
            <a:xfrm>
              <a:off x="0" y="0"/>
              <a:ext cx="3948789" cy="1878780"/>
            </a:xfrm>
            <a:custGeom>
              <a:avLst/>
              <a:gdLst/>
              <a:ahLst/>
              <a:cxnLst/>
              <a:rect l="l" t="t" r="r" b="b"/>
              <a:pathLst>
                <a:path w="3948789" h="1878780">
                  <a:moveTo>
                    <a:pt x="51637" y="0"/>
                  </a:moveTo>
                  <a:lnTo>
                    <a:pt x="3897152" y="0"/>
                  </a:lnTo>
                  <a:cubicBezTo>
                    <a:pt x="3925670" y="0"/>
                    <a:pt x="3948789" y="23119"/>
                    <a:pt x="3948789" y="51637"/>
                  </a:cubicBezTo>
                  <a:lnTo>
                    <a:pt x="3948789" y="1827143"/>
                  </a:lnTo>
                  <a:cubicBezTo>
                    <a:pt x="3948789" y="1855661"/>
                    <a:pt x="3925670" y="1878780"/>
                    <a:pt x="3897152" y="1878780"/>
                  </a:cubicBezTo>
                  <a:lnTo>
                    <a:pt x="51637" y="1878780"/>
                  </a:lnTo>
                  <a:cubicBezTo>
                    <a:pt x="23119" y="1878780"/>
                    <a:pt x="0" y="1855661"/>
                    <a:pt x="0" y="1827143"/>
                  </a:cubicBezTo>
                  <a:lnTo>
                    <a:pt x="0" y="51637"/>
                  </a:lnTo>
                  <a:cubicBezTo>
                    <a:pt x="0" y="23119"/>
                    <a:pt x="23119" y="0"/>
                    <a:pt x="51637" y="0"/>
                  </a:cubicBezTo>
                  <a:close/>
                </a:path>
              </a:pathLst>
            </a:custGeom>
            <a:solidFill>
              <a:srgbClr val="FFFFFF"/>
            </a:solidFill>
            <a:ln w="552450" cap="rnd">
              <a:solidFill>
                <a:srgbClr val="75D6D0"/>
              </a:solidFill>
              <a:prstDash val="solid"/>
              <a:round/>
            </a:ln>
          </p:spPr>
        </p:sp>
        <p:sp>
          <p:nvSpPr>
            <p:cNvPr id="9" name="TextBox 9"/>
            <p:cNvSpPr txBox="1"/>
            <p:nvPr/>
          </p:nvSpPr>
          <p:spPr>
            <a:xfrm>
              <a:off x="0" y="-38100"/>
              <a:ext cx="3948789" cy="1916880"/>
            </a:xfrm>
            <a:prstGeom prst="rect">
              <a:avLst/>
            </a:prstGeom>
          </p:spPr>
          <p:txBody>
            <a:bodyPr lIns="50800" tIns="50800" rIns="50800" bIns="50800" rtlCol="0" anchor="ctr"/>
            <a:lstStyle/>
            <a:p>
              <a:pPr algn="ctr">
                <a:lnSpc>
                  <a:spcPts val="2659"/>
                </a:lnSpc>
              </a:pPr>
              <a:endParaRPr/>
            </a:p>
          </p:txBody>
        </p:sp>
      </p:grpSp>
      <p:sp>
        <p:nvSpPr>
          <p:cNvPr id="12" name="TextBox 12"/>
          <p:cNvSpPr txBox="1"/>
          <p:nvPr/>
        </p:nvSpPr>
        <p:spPr>
          <a:xfrm>
            <a:off x="3360648" y="1026182"/>
            <a:ext cx="11566705" cy="1768307"/>
          </a:xfrm>
          <a:prstGeom prst="rect">
            <a:avLst/>
          </a:prstGeom>
        </p:spPr>
        <p:txBody>
          <a:bodyPr lIns="50800" tIns="50800" rIns="50800" bIns="50800" rtlCol="0" anchor="ctr"/>
          <a:lstStyle/>
          <a:p>
            <a:pPr algn="ctr">
              <a:lnSpc>
                <a:spcPts val="2659"/>
              </a:lnSpc>
            </a:pPr>
            <a:endParaRPr/>
          </a:p>
        </p:txBody>
      </p:sp>
      <p:sp>
        <p:nvSpPr>
          <p:cNvPr id="13" name="Freeform 13"/>
          <p:cNvSpPr/>
          <p:nvPr/>
        </p:nvSpPr>
        <p:spPr>
          <a:xfrm>
            <a:off x="15333982" y="1659388"/>
            <a:ext cx="2333852" cy="2270201"/>
          </a:xfrm>
          <a:custGeom>
            <a:avLst/>
            <a:gdLst/>
            <a:ahLst/>
            <a:cxnLst/>
            <a:rect l="l" t="t" r="r" b="b"/>
            <a:pathLst>
              <a:path w="2333852" h="2270201">
                <a:moveTo>
                  <a:pt x="0" y="0"/>
                </a:moveTo>
                <a:lnTo>
                  <a:pt x="2333852" y="0"/>
                </a:lnTo>
                <a:lnTo>
                  <a:pt x="2333852" y="2270201"/>
                </a:lnTo>
                <a:lnTo>
                  <a:pt x="0" y="2270201"/>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4" name="Freeform 14"/>
          <p:cNvSpPr/>
          <p:nvPr/>
        </p:nvSpPr>
        <p:spPr>
          <a:xfrm>
            <a:off x="740087" y="169538"/>
            <a:ext cx="2307913" cy="2979699"/>
          </a:xfrm>
          <a:custGeom>
            <a:avLst/>
            <a:gdLst/>
            <a:ahLst/>
            <a:cxnLst/>
            <a:rect l="l" t="t" r="r" b="b"/>
            <a:pathLst>
              <a:path w="2307913" h="2979699">
                <a:moveTo>
                  <a:pt x="0" y="0"/>
                </a:moveTo>
                <a:lnTo>
                  <a:pt x="2307913" y="0"/>
                </a:lnTo>
                <a:lnTo>
                  <a:pt x="2307913" y="2979700"/>
                </a:lnTo>
                <a:lnTo>
                  <a:pt x="0" y="297970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15" name="Freeform 15"/>
          <p:cNvSpPr/>
          <p:nvPr/>
        </p:nvSpPr>
        <p:spPr>
          <a:xfrm>
            <a:off x="15021334" y="7239000"/>
            <a:ext cx="2607394" cy="2436728"/>
          </a:xfrm>
          <a:custGeom>
            <a:avLst/>
            <a:gdLst/>
            <a:ahLst/>
            <a:cxnLst/>
            <a:rect l="l" t="t" r="r" b="b"/>
            <a:pathLst>
              <a:path w="2607394" h="2436728">
                <a:moveTo>
                  <a:pt x="0" y="0"/>
                </a:moveTo>
                <a:lnTo>
                  <a:pt x="2607395" y="0"/>
                </a:lnTo>
                <a:lnTo>
                  <a:pt x="2607395" y="2436728"/>
                </a:lnTo>
                <a:lnTo>
                  <a:pt x="0" y="2436728"/>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sp>
      <p:sp>
        <p:nvSpPr>
          <p:cNvPr id="16" name="Freeform 16"/>
          <p:cNvSpPr/>
          <p:nvPr/>
        </p:nvSpPr>
        <p:spPr>
          <a:xfrm>
            <a:off x="266034" y="7242966"/>
            <a:ext cx="4091464" cy="3547640"/>
          </a:xfrm>
          <a:custGeom>
            <a:avLst/>
            <a:gdLst/>
            <a:ahLst/>
            <a:cxnLst/>
            <a:rect l="l" t="t" r="r" b="b"/>
            <a:pathLst>
              <a:path w="4091464" h="3547640">
                <a:moveTo>
                  <a:pt x="0" y="0"/>
                </a:moveTo>
                <a:lnTo>
                  <a:pt x="4091464" y="0"/>
                </a:lnTo>
                <a:lnTo>
                  <a:pt x="4091464" y="3547641"/>
                </a:lnTo>
                <a:lnTo>
                  <a:pt x="0" y="3547641"/>
                </a:lnTo>
                <a:lnTo>
                  <a:pt x="0" y="0"/>
                </a:lnTo>
                <a:close/>
              </a:path>
            </a:pathLst>
          </a:custGeom>
          <a:blipFill>
            <a:blip r:embed="rId15"/>
            <a:stretch>
              <a:fillRect/>
            </a:stretch>
          </a:blipFill>
        </p:spPr>
        <p:txBody>
          <a:bodyPr/>
          <a:lstStyle/>
          <a:p>
            <a:endParaRPr lang="en-US"/>
          </a:p>
        </p:txBody>
      </p:sp>
      <p:sp>
        <p:nvSpPr>
          <p:cNvPr id="17" name="TextBox 17"/>
          <p:cNvSpPr txBox="1"/>
          <p:nvPr/>
        </p:nvSpPr>
        <p:spPr>
          <a:xfrm>
            <a:off x="2526217" y="4058523"/>
            <a:ext cx="13235566" cy="1256883"/>
          </a:xfrm>
          <a:prstGeom prst="rect">
            <a:avLst/>
          </a:prstGeom>
        </p:spPr>
        <p:txBody>
          <a:bodyPr wrap="square" lIns="0" tIns="0" rIns="0" bIns="0" rtlCol="0" anchor="t">
            <a:spAutoFit/>
          </a:bodyPr>
          <a:lstStyle/>
          <a:p>
            <a:pPr algn="ctr">
              <a:lnSpc>
                <a:spcPts val="11593"/>
              </a:lnSpc>
            </a:pPr>
            <a:r>
              <a:rPr lang="en-US" sz="6000" b="1">
                <a:solidFill>
                  <a:srgbClr val="47B2AB"/>
                </a:solidFill>
                <a:latin typeface="#9Slide07 SVNA Love Of Thunder" panose="02040603050506020204" pitchFamily="18" charset="0"/>
                <a:ea typeface="Cosmic Octo Medium"/>
                <a:cs typeface="Cosmic Octo Medium"/>
                <a:sym typeface="Cosmic Octo Medium"/>
              </a:rPr>
              <a:t>CHÀO MỪNG BẠN ĐẾN VỚI TRÒ CHƠI</a:t>
            </a:r>
          </a:p>
        </p:txBody>
      </p:sp>
      <p:sp>
        <p:nvSpPr>
          <p:cNvPr id="18" name="Rectangle: Rounded Corners 17">
            <a:extLst>
              <a:ext uri="{FF2B5EF4-FFF2-40B4-BE49-F238E27FC236}">
                <a16:creationId xmlns:a16="http://schemas.microsoft.com/office/drawing/2014/main" id="{EB84B832-B6DE-4963-8D19-C29AE5B113E0}"/>
              </a:ext>
            </a:extLst>
          </p:cNvPr>
          <p:cNvSpPr/>
          <p:nvPr/>
        </p:nvSpPr>
        <p:spPr>
          <a:xfrm>
            <a:off x="4987998" y="1342377"/>
            <a:ext cx="8877165" cy="1400280"/>
          </a:xfrm>
          <a:prstGeom prst="roundRect">
            <a:avLst>
              <a:gd name="adj" fmla="val 50000"/>
            </a:avLst>
          </a:prstGeom>
          <a:solidFill>
            <a:srgbClr val="FFE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252E0E1-4F37-4A35-98A6-52AE3031D0FF}"/>
              </a:ext>
            </a:extLst>
          </p:cNvPr>
          <p:cNvSpPr txBox="1"/>
          <p:nvPr/>
        </p:nvSpPr>
        <p:spPr>
          <a:xfrm>
            <a:off x="4729206" y="5438584"/>
            <a:ext cx="8664778" cy="1015663"/>
          </a:xfrm>
          <a:prstGeom prst="rect">
            <a:avLst/>
          </a:prstGeom>
          <a:noFill/>
        </p:spPr>
        <p:txBody>
          <a:bodyPr wrap="square">
            <a:spAutoFit/>
          </a:bodyPr>
          <a:lstStyle/>
          <a:p>
            <a:pPr algn="ctr"/>
            <a:r>
              <a:rPr lang="en-US" sz="6000" b="1" dirty="0">
                <a:solidFill>
                  <a:srgbClr val="47B2AB"/>
                </a:solidFill>
                <a:latin typeface="#9Slide07 SVNA Love Of Thunder" panose="02040603050506020204" pitchFamily="18" charset="0"/>
                <a:ea typeface="Cosmic Octo Medium"/>
                <a:cs typeface="Cosmic Octo Medium"/>
                <a:sym typeface="Cosmic Octo Medium"/>
              </a:rPr>
              <a:t>XÉ TÚI MÙ  </a:t>
            </a:r>
            <a:endParaRPr lang="en-US" sz="6000" dirty="0">
              <a:latin typeface="#9Slide07 SVNA Love Of Thunder" panose="02040603050506020204" pitchFamily="18" charset="0"/>
            </a:endParaRPr>
          </a:p>
        </p:txBody>
      </p:sp>
      <p:sp>
        <p:nvSpPr>
          <p:cNvPr id="21" name="TextBox 21">
            <a:extLst>
              <a:ext uri="{FF2B5EF4-FFF2-40B4-BE49-F238E27FC236}">
                <a16:creationId xmlns:a16="http://schemas.microsoft.com/office/drawing/2014/main" id="{25F8B5BE-3F39-4B56-A6CE-0FCAA43A4632}"/>
              </a:ext>
            </a:extLst>
          </p:cNvPr>
          <p:cNvSpPr txBox="1"/>
          <p:nvPr/>
        </p:nvSpPr>
        <p:spPr>
          <a:xfrm>
            <a:off x="8255431" y="1548009"/>
            <a:ext cx="1689128" cy="989016"/>
          </a:xfrm>
          <a:prstGeom prst="rect">
            <a:avLst/>
          </a:prstGeom>
        </p:spPr>
        <p:txBody>
          <a:bodyPr lIns="0" tIns="0" rIns="0" bIns="0" rtlCol="0" anchor="t">
            <a:spAutoFit/>
          </a:bodyPr>
          <a:lstStyle/>
          <a:p>
            <a:pPr algn="ctr">
              <a:lnSpc>
                <a:spcPts val="5166"/>
              </a:lnSpc>
            </a:pPr>
            <a:r>
              <a:rPr lang="en-US" sz="10333" spc="-878">
                <a:solidFill>
                  <a:srgbClr val="FFFFFF"/>
                </a:solidFill>
                <a:latin typeface="Canva Sans"/>
                <a:ea typeface="Canva Sans"/>
                <a:cs typeface="Canva Sans"/>
                <a:sym typeface="Canva Sans"/>
              </a:rPr>
              <a:t>...</a:t>
            </a:r>
          </a:p>
        </p:txBody>
      </p:sp>
      <p:sp>
        <p:nvSpPr>
          <p:cNvPr id="10" name="D7190A">
            <a:extLst>
              <a:ext uri="{FF2B5EF4-FFF2-40B4-BE49-F238E27FC236}">
                <a16:creationId xmlns:a16="http://schemas.microsoft.com/office/drawing/2014/main" id="{95046AB5-60C3-483C-AE29-BF32CA6C12A8}"/>
              </a:ext>
            </a:extLst>
          </p:cNvPr>
          <p:cNvSpPr txBox="1"/>
          <p:nvPr/>
        </p:nvSpPr>
        <p:spPr>
          <a:xfrm>
            <a:off x="0" y="-850900"/>
            <a:ext cx="635000" cy="2031325"/>
          </a:xfrm>
          <a:prstGeom prst="rect">
            <a:avLst/>
          </a:prstGeom>
          <a:noFill/>
        </p:spPr>
        <p:txBody>
          <a:bodyPr vert="horz" rtlCol="0">
            <a:spAutoFit/>
          </a:bodyPr>
          <a:lstStyle/>
          <a:p>
            <a:r>
              <a:rPr lang="en-US">
                <a:noFill/>
              </a:rPr>
              <a:t>C:\Users\nguye\Downloads\</a:t>
            </a:r>
          </a:p>
        </p:txBody>
      </p:sp>
      <p:pic>
        <p:nvPicPr>
          <p:cNvPr id="23" name="1012-copy">
            <a:hlinkClick r:id="" action="ppaction://media"/>
            <a:extLst>
              <a:ext uri="{FF2B5EF4-FFF2-40B4-BE49-F238E27FC236}">
                <a16:creationId xmlns:a16="http://schemas.microsoft.com/office/drawing/2014/main" id="{D873FD6E-E5BC-423F-8E88-5781D25D809F}"/>
              </a:ext>
            </a:extLst>
          </p:cNvPr>
          <p:cNvPicPr>
            <a:picLocks noChangeAspect="1"/>
          </p:cNvPicPr>
          <p:nvPr>
            <a:audioFile r:link="rId1"/>
            <p:extLst>
              <p:ext uri="{DAA4B4D4-6D71-4841-9C94-3DE7FCFB9230}">
                <p14:media xmlns:p14="http://schemas.microsoft.com/office/powerpoint/2010/main" r:embed="rId2">
                  <p14:trim st="2325" end="30634.5"/>
                  <p14:fade in="750" out="750"/>
                </p14:media>
              </p:ext>
            </p:extLst>
          </p:nvPr>
        </p:nvPicPr>
        <p:blipFill>
          <a:blip r:embed="rId16"/>
          <a:stretch>
            <a:fillRect/>
          </a:stretch>
        </p:blipFill>
        <p:spPr>
          <a:xfrm>
            <a:off x="-4724400" y="-4686300"/>
            <a:ext cx="487363" cy="487363"/>
          </a:xfrm>
          <a:prstGeom prst="rect">
            <a:avLst/>
          </a:prstGeom>
        </p:spPr>
      </p:pic>
      <p:pic>
        <p:nvPicPr>
          <p:cNvPr id="25" name="1012-copy(7)">
            <a:hlinkClick r:id="" action="ppaction://media"/>
            <a:extLst>
              <a:ext uri="{FF2B5EF4-FFF2-40B4-BE49-F238E27FC236}">
                <a16:creationId xmlns:a16="http://schemas.microsoft.com/office/drawing/2014/main" id="{2F30744E-4EB7-49A0-B750-490B6C39B4A6}"/>
              </a:ext>
            </a:extLst>
          </p:cNvPr>
          <p:cNvPicPr>
            <a:picLocks noChangeAspect="1"/>
          </p:cNvPicPr>
          <p:nvPr>
            <a:audioFile r:link="rId1"/>
            <p:extLst>
              <p:ext uri="{DAA4B4D4-6D71-4841-9C94-3DE7FCFB9230}">
                <p14:media xmlns:p14="http://schemas.microsoft.com/office/powerpoint/2010/main" r:embed="rId3">
                  <p14:trim st="2061"/>
                  <p14:fade in="250"/>
                </p14:media>
              </p:ext>
            </p:extLst>
          </p:nvPr>
        </p:nvPicPr>
        <p:blipFill>
          <a:blip r:embed="rId16"/>
          <a:stretch>
            <a:fillRect/>
          </a:stretch>
        </p:blipFill>
        <p:spPr>
          <a:xfrm>
            <a:off x="7239000" y="-3596910"/>
            <a:ext cx="487363" cy="487363"/>
          </a:xfrm>
          <a:prstGeom prst="rect">
            <a:avLst/>
          </a:prstGeom>
        </p:spPr>
      </p:pic>
    </p:spTree>
  </p:cSld>
  <p:clrMapOvr>
    <a:masterClrMapping/>
  </p:clrMapOvr>
  <p:transition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5"/>
                                        </p:tgtEl>
                                      </p:cBhvr>
                                    </p:cmd>
                                  </p:childTnLst>
                                </p:cTn>
                              </p:par>
                              <p:par>
                                <p:cTn id="7" presetID="1" presetClass="mediacall" presetSubtype="0" fill="hold" nodeType="withEffect">
                                  <p:stCondLst>
                                    <p:cond delay="0"/>
                                  </p:stCondLst>
                                  <p:childTnLst>
                                    <p:cmd type="call" cmd="playFrom(0.0)">
                                      <p:cBhvr>
                                        <p:cTn id="8" dur="1" fill="hold"/>
                                        <p:tgtEl>
                                          <p:spTgt spid="23"/>
                                        </p:tgtEl>
                                      </p:cBhvr>
                                    </p:cmd>
                                  </p:childTnLst>
                                </p:cTn>
                              </p:par>
                              <p:par>
                                <p:cTn id="9" presetID="10" presetClass="entr" presetSubtype="0" repeatCount="500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
                                        <p:tgtEl>
                                          <p:spTgt spid="17"/>
                                        </p:tgtEl>
                                      </p:cBhvr>
                                    </p:animEffect>
                                  </p:childTnLst>
                                </p:cTn>
                              </p:par>
                              <p:par>
                                <p:cTn id="12" presetID="10" presetClass="entr" presetSubtype="0" repeatCount="5000" fill="hold" grpId="0" nodeType="withEffect">
                                  <p:stCondLst>
                                    <p:cond delay="25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1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15" fill="hold" display="0">
                  <p:stCondLst>
                    <p:cond delay="indefinite"/>
                  </p:stCondLst>
                  <p:endCondLst>
                    <p:cond evt="onStopAudio" delay="0">
                      <p:tgtEl>
                        <p:sldTgt/>
                      </p:tgtEl>
                    </p:cond>
                  </p:endCondLst>
                </p:cTn>
                <p:tgtEl>
                  <p:spTgt spid="23"/>
                </p:tgtEl>
              </p:cMediaNode>
            </p:audio>
            <p:audio>
              <p:cMediaNode vol="100000" numSld="999">
                <p:cTn id="16" repeatCount="indefinite" fill="hold" display="0">
                  <p:stCondLst>
                    <p:cond delay="indefinite"/>
                  </p:stCondLst>
                  <p:endCondLst>
                    <p:cond evt="onStopAudio" delay="0">
                      <p:tgtEl>
                        <p:sldTgt/>
                      </p:tgtEl>
                    </p:cond>
                  </p:endCondLst>
                </p:cTn>
                <p:tgtEl>
                  <p:spTgt spid="25"/>
                </p:tgtEl>
              </p:cMediaNode>
            </p:audio>
          </p:childTnLst>
        </p:cTn>
      </p:par>
    </p:tnLst>
    <p:bldLst>
      <p:bldP spid="17" grpId="0"/>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AE6"/>
        </a:solidFill>
        <a:effectLst/>
      </p:bgPr>
    </p:bg>
    <p:spTree>
      <p:nvGrpSpPr>
        <p:cNvPr id="1" name=""/>
        <p:cNvGrpSpPr/>
        <p:nvPr/>
      </p:nvGrpSpPr>
      <p:grpSpPr>
        <a:xfrm>
          <a:off x="0" y="0"/>
          <a:ext cx="0" cy="0"/>
          <a:chOff x="0" y="0"/>
          <a:chExt cx="0" cy="0"/>
        </a:xfrm>
      </p:grpSpPr>
      <p:sp>
        <p:nvSpPr>
          <p:cNvPr id="2" name="Freeform 2"/>
          <p:cNvSpPr/>
          <p:nvPr/>
        </p:nvSpPr>
        <p:spPr>
          <a:xfrm>
            <a:off x="-1587856" y="-245924"/>
            <a:ext cx="10778847" cy="10778847"/>
          </a:xfrm>
          <a:custGeom>
            <a:avLst/>
            <a:gdLst/>
            <a:ahLst/>
            <a:cxnLst/>
            <a:rect l="l" t="t" r="r" b="b"/>
            <a:pathLst>
              <a:path w="10778847" h="10778847">
                <a:moveTo>
                  <a:pt x="0" y="0"/>
                </a:moveTo>
                <a:lnTo>
                  <a:pt x="10778847" y="0"/>
                </a:lnTo>
                <a:lnTo>
                  <a:pt x="10778847" y="10778848"/>
                </a:lnTo>
                <a:lnTo>
                  <a:pt x="0" y="107788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9190991" y="-245924"/>
            <a:ext cx="10684865" cy="10778847"/>
          </a:xfrm>
          <a:custGeom>
            <a:avLst/>
            <a:gdLst/>
            <a:ahLst/>
            <a:cxnLst/>
            <a:rect l="l" t="t" r="r" b="b"/>
            <a:pathLst>
              <a:path w="10684865" h="10778847">
                <a:moveTo>
                  <a:pt x="0" y="0"/>
                </a:moveTo>
                <a:lnTo>
                  <a:pt x="10684865" y="0"/>
                </a:lnTo>
                <a:lnTo>
                  <a:pt x="10684865" y="10778848"/>
                </a:lnTo>
                <a:lnTo>
                  <a:pt x="0" y="10778848"/>
                </a:lnTo>
                <a:lnTo>
                  <a:pt x="0" y="0"/>
                </a:lnTo>
                <a:close/>
              </a:path>
            </a:pathLst>
          </a:custGeom>
          <a:blipFill>
            <a:blip r:embed="rId2">
              <a:extLst>
                <a:ext uri="{96DAC541-7B7A-43D3-8B79-37D633B846F1}">
                  <asvg:svgBlip xmlns:asvg="http://schemas.microsoft.com/office/drawing/2016/SVG/main" r:embed="rId3"/>
                </a:ext>
              </a:extLst>
            </a:blip>
            <a:stretch>
              <a:fillRect l="-879"/>
            </a:stretch>
          </a:blipFill>
        </p:spPr>
      </p:sp>
      <p:sp>
        <p:nvSpPr>
          <p:cNvPr id="4" name="Freeform 4"/>
          <p:cNvSpPr/>
          <p:nvPr/>
        </p:nvSpPr>
        <p:spPr>
          <a:xfrm>
            <a:off x="0" y="7239000"/>
            <a:ext cx="6096000" cy="6096000"/>
          </a:xfrm>
          <a:custGeom>
            <a:avLst/>
            <a:gdLst/>
            <a:ahLst/>
            <a:cxnLst/>
            <a:rect l="l" t="t" r="r" b="b"/>
            <a:pathLst>
              <a:path w="6096000" h="6096000">
                <a:moveTo>
                  <a:pt x="0" y="0"/>
                </a:moveTo>
                <a:lnTo>
                  <a:pt x="6096000" y="0"/>
                </a:lnTo>
                <a:lnTo>
                  <a:pt x="6096000" y="6096000"/>
                </a:lnTo>
                <a:lnTo>
                  <a:pt x="0" y="60960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Freeform 5"/>
          <p:cNvSpPr/>
          <p:nvPr/>
        </p:nvSpPr>
        <p:spPr>
          <a:xfrm>
            <a:off x="6142991" y="7239000"/>
            <a:ext cx="6096000" cy="6096000"/>
          </a:xfrm>
          <a:custGeom>
            <a:avLst/>
            <a:gdLst/>
            <a:ahLst/>
            <a:cxnLst/>
            <a:rect l="l" t="t" r="r" b="b"/>
            <a:pathLst>
              <a:path w="6096000" h="6096000">
                <a:moveTo>
                  <a:pt x="0" y="0"/>
                </a:moveTo>
                <a:lnTo>
                  <a:pt x="6096000" y="0"/>
                </a:lnTo>
                <a:lnTo>
                  <a:pt x="6096000" y="6096000"/>
                </a:lnTo>
                <a:lnTo>
                  <a:pt x="0" y="60960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Freeform 6"/>
          <p:cNvSpPr/>
          <p:nvPr/>
        </p:nvSpPr>
        <p:spPr>
          <a:xfrm>
            <a:off x="12285982" y="7239000"/>
            <a:ext cx="6096000" cy="6096000"/>
          </a:xfrm>
          <a:custGeom>
            <a:avLst/>
            <a:gdLst/>
            <a:ahLst/>
            <a:cxnLst/>
            <a:rect l="l" t="t" r="r" b="b"/>
            <a:pathLst>
              <a:path w="6096000" h="6096000">
                <a:moveTo>
                  <a:pt x="0" y="0"/>
                </a:moveTo>
                <a:lnTo>
                  <a:pt x="6096000" y="0"/>
                </a:lnTo>
                <a:lnTo>
                  <a:pt x="6096000" y="6096000"/>
                </a:lnTo>
                <a:lnTo>
                  <a:pt x="0" y="60960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7" name="Group 7"/>
          <p:cNvGrpSpPr/>
          <p:nvPr/>
        </p:nvGrpSpPr>
        <p:grpSpPr>
          <a:xfrm>
            <a:off x="1647471" y="1982666"/>
            <a:ext cx="14993058" cy="7133491"/>
            <a:chOff x="0" y="0"/>
            <a:chExt cx="3948789" cy="1878780"/>
          </a:xfrm>
        </p:grpSpPr>
        <p:sp>
          <p:nvSpPr>
            <p:cNvPr id="8" name="Freeform 8"/>
            <p:cNvSpPr/>
            <p:nvPr/>
          </p:nvSpPr>
          <p:spPr>
            <a:xfrm>
              <a:off x="0" y="0"/>
              <a:ext cx="3948789" cy="1878780"/>
            </a:xfrm>
            <a:custGeom>
              <a:avLst/>
              <a:gdLst/>
              <a:ahLst/>
              <a:cxnLst/>
              <a:rect l="l" t="t" r="r" b="b"/>
              <a:pathLst>
                <a:path w="3948789" h="1878780">
                  <a:moveTo>
                    <a:pt x="51637" y="0"/>
                  </a:moveTo>
                  <a:lnTo>
                    <a:pt x="3897152" y="0"/>
                  </a:lnTo>
                  <a:cubicBezTo>
                    <a:pt x="3925670" y="0"/>
                    <a:pt x="3948789" y="23119"/>
                    <a:pt x="3948789" y="51637"/>
                  </a:cubicBezTo>
                  <a:lnTo>
                    <a:pt x="3948789" y="1827143"/>
                  </a:lnTo>
                  <a:cubicBezTo>
                    <a:pt x="3948789" y="1855661"/>
                    <a:pt x="3925670" y="1878780"/>
                    <a:pt x="3897152" y="1878780"/>
                  </a:cubicBezTo>
                  <a:lnTo>
                    <a:pt x="51637" y="1878780"/>
                  </a:lnTo>
                  <a:cubicBezTo>
                    <a:pt x="23119" y="1878780"/>
                    <a:pt x="0" y="1855661"/>
                    <a:pt x="0" y="1827143"/>
                  </a:cubicBezTo>
                  <a:lnTo>
                    <a:pt x="0" y="51637"/>
                  </a:lnTo>
                  <a:cubicBezTo>
                    <a:pt x="0" y="23119"/>
                    <a:pt x="23119" y="0"/>
                    <a:pt x="51637" y="0"/>
                  </a:cubicBezTo>
                  <a:close/>
                </a:path>
              </a:pathLst>
            </a:custGeom>
            <a:solidFill>
              <a:srgbClr val="FFFFFF"/>
            </a:solidFill>
            <a:ln w="552450" cap="rnd">
              <a:solidFill>
                <a:srgbClr val="75D6D0"/>
              </a:solidFill>
              <a:prstDash val="solid"/>
              <a:round/>
            </a:ln>
          </p:spPr>
        </p:sp>
        <p:sp>
          <p:nvSpPr>
            <p:cNvPr id="9" name="TextBox 9"/>
            <p:cNvSpPr txBox="1"/>
            <p:nvPr/>
          </p:nvSpPr>
          <p:spPr>
            <a:xfrm>
              <a:off x="0" y="-38100"/>
              <a:ext cx="3948789" cy="1916880"/>
            </a:xfrm>
            <a:prstGeom prst="rect">
              <a:avLst/>
            </a:prstGeom>
          </p:spPr>
          <p:txBody>
            <a:bodyPr lIns="50800" tIns="50800" rIns="50800" bIns="50800" rtlCol="0" anchor="ctr"/>
            <a:lstStyle/>
            <a:p>
              <a:pPr algn="ctr">
                <a:lnSpc>
                  <a:spcPts val="2659"/>
                </a:lnSpc>
              </a:pPr>
              <a:endParaRPr>
                <a:latin typeface="#9Slide07 Cadena" panose="02000503000000020004" pitchFamily="2" charset="0"/>
              </a:endParaRPr>
            </a:p>
          </p:txBody>
        </p:sp>
      </p:grpSp>
      <p:sp>
        <p:nvSpPr>
          <p:cNvPr id="13" name="Freeform 13"/>
          <p:cNvSpPr/>
          <p:nvPr/>
        </p:nvSpPr>
        <p:spPr>
          <a:xfrm>
            <a:off x="816927" y="2402658"/>
            <a:ext cx="1736338" cy="1688984"/>
          </a:xfrm>
          <a:custGeom>
            <a:avLst/>
            <a:gdLst/>
            <a:ahLst/>
            <a:cxnLst/>
            <a:rect l="l" t="t" r="r" b="b"/>
            <a:pathLst>
              <a:path w="1736338" h="1688984">
                <a:moveTo>
                  <a:pt x="0" y="0"/>
                </a:moveTo>
                <a:lnTo>
                  <a:pt x="1736339" y="0"/>
                </a:lnTo>
                <a:lnTo>
                  <a:pt x="1736339" y="1688983"/>
                </a:lnTo>
                <a:lnTo>
                  <a:pt x="0" y="168898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4" name="Freeform 14"/>
          <p:cNvSpPr/>
          <p:nvPr/>
        </p:nvSpPr>
        <p:spPr>
          <a:xfrm rot="-2191027">
            <a:off x="-1290004" y="-108292"/>
            <a:ext cx="4637408" cy="1433381"/>
          </a:xfrm>
          <a:custGeom>
            <a:avLst/>
            <a:gdLst/>
            <a:ahLst/>
            <a:cxnLst/>
            <a:rect l="l" t="t" r="r" b="b"/>
            <a:pathLst>
              <a:path w="4637408" h="1433381">
                <a:moveTo>
                  <a:pt x="0" y="0"/>
                </a:moveTo>
                <a:lnTo>
                  <a:pt x="4637408" y="0"/>
                </a:lnTo>
                <a:lnTo>
                  <a:pt x="4637408" y="1433381"/>
                </a:lnTo>
                <a:lnTo>
                  <a:pt x="0" y="143338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5" name="TextBox 15"/>
          <p:cNvSpPr txBox="1"/>
          <p:nvPr/>
        </p:nvSpPr>
        <p:spPr>
          <a:xfrm>
            <a:off x="3888295" y="3454277"/>
            <a:ext cx="10605392" cy="2486899"/>
          </a:xfrm>
          <a:prstGeom prst="rect">
            <a:avLst/>
          </a:prstGeom>
        </p:spPr>
        <p:txBody>
          <a:bodyPr lIns="0" tIns="0" rIns="0" bIns="0" rtlCol="0" anchor="t">
            <a:spAutoFit/>
          </a:bodyPr>
          <a:lstStyle/>
          <a:p>
            <a:pPr algn="ctr">
              <a:lnSpc>
                <a:spcPts val="21163"/>
              </a:lnSpc>
              <a:spcBef>
                <a:spcPct val="0"/>
              </a:spcBef>
            </a:pPr>
            <a:r>
              <a:rPr lang="en-US" sz="15116" b="1">
                <a:solidFill>
                  <a:srgbClr val="47B2AB"/>
                </a:solidFill>
                <a:latin typeface="#9Slide07 SVNA Love Of Thunder" panose="02040603050506020204" pitchFamily="18" charset="0"/>
                <a:ea typeface="Cosmic Octo Medium"/>
                <a:cs typeface="Cosmic Octo Medium"/>
                <a:sym typeface="Cosmic Octo Medium"/>
              </a:rPr>
              <a:t>Bạn đã</a:t>
            </a:r>
          </a:p>
        </p:txBody>
      </p:sp>
      <p:sp>
        <p:nvSpPr>
          <p:cNvPr id="16" name="TextBox 16"/>
          <p:cNvSpPr txBox="1"/>
          <p:nvPr/>
        </p:nvSpPr>
        <p:spPr>
          <a:xfrm>
            <a:off x="2662169" y="5619121"/>
            <a:ext cx="13057644" cy="1514645"/>
          </a:xfrm>
          <a:prstGeom prst="rect">
            <a:avLst/>
          </a:prstGeom>
        </p:spPr>
        <p:txBody>
          <a:bodyPr wrap="square" lIns="0" tIns="0" rIns="0" bIns="0" rtlCol="0" anchor="t">
            <a:spAutoFit/>
          </a:bodyPr>
          <a:lstStyle/>
          <a:p>
            <a:pPr algn="ctr">
              <a:lnSpc>
                <a:spcPts val="13436"/>
              </a:lnSpc>
              <a:spcBef>
                <a:spcPct val="0"/>
              </a:spcBef>
            </a:pPr>
            <a:r>
              <a:rPr lang="en-US" sz="9597" b="1">
                <a:solidFill>
                  <a:srgbClr val="47B2AB"/>
                </a:solidFill>
                <a:latin typeface="#9Slide07 SVNA Love Of Thunder" panose="02040603050506020204" pitchFamily="18" charset="0"/>
                <a:ea typeface="Cosmic Octo Medium"/>
                <a:cs typeface="Cosmic Octo Medium"/>
                <a:sym typeface="Cosmic Octo Medium"/>
              </a:rPr>
              <a:t>Sẵn sàng chưa</a:t>
            </a:r>
          </a:p>
        </p:txBody>
      </p:sp>
      <p:sp>
        <p:nvSpPr>
          <p:cNvPr id="17" name="Freeform 17"/>
          <p:cNvSpPr/>
          <p:nvPr/>
        </p:nvSpPr>
        <p:spPr>
          <a:xfrm>
            <a:off x="15336927" y="1028700"/>
            <a:ext cx="2138850" cy="2761426"/>
          </a:xfrm>
          <a:custGeom>
            <a:avLst/>
            <a:gdLst/>
            <a:ahLst/>
            <a:cxnLst/>
            <a:rect l="l" t="t" r="r" b="b"/>
            <a:pathLst>
              <a:path w="2138850" h="2761426">
                <a:moveTo>
                  <a:pt x="0" y="0"/>
                </a:moveTo>
                <a:lnTo>
                  <a:pt x="2138850" y="0"/>
                </a:lnTo>
                <a:lnTo>
                  <a:pt x="2138850" y="2761426"/>
                </a:lnTo>
                <a:lnTo>
                  <a:pt x="0" y="276142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8" name="Rectangle: Rounded Corners 17">
            <a:extLst>
              <a:ext uri="{FF2B5EF4-FFF2-40B4-BE49-F238E27FC236}">
                <a16:creationId xmlns:a16="http://schemas.microsoft.com/office/drawing/2014/main" id="{C49C54C4-9391-4A95-94DE-C9D3221CE030}"/>
              </a:ext>
            </a:extLst>
          </p:cNvPr>
          <p:cNvSpPr/>
          <p:nvPr/>
        </p:nvSpPr>
        <p:spPr>
          <a:xfrm>
            <a:off x="4987998" y="1342377"/>
            <a:ext cx="8877165" cy="1400280"/>
          </a:xfrm>
          <a:prstGeom prst="roundRect">
            <a:avLst>
              <a:gd name="adj" fmla="val 50000"/>
            </a:avLst>
          </a:prstGeom>
          <a:solidFill>
            <a:srgbClr val="FFE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21">
            <a:extLst>
              <a:ext uri="{FF2B5EF4-FFF2-40B4-BE49-F238E27FC236}">
                <a16:creationId xmlns:a16="http://schemas.microsoft.com/office/drawing/2014/main" id="{1F8FFDEC-70C9-404B-89C0-0DB49FBC12B6}"/>
              </a:ext>
            </a:extLst>
          </p:cNvPr>
          <p:cNvSpPr txBox="1"/>
          <p:nvPr/>
        </p:nvSpPr>
        <p:spPr>
          <a:xfrm>
            <a:off x="8267268" y="1566101"/>
            <a:ext cx="1689128" cy="989016"/>
          </a:xfrm>
          <a:prstGeom prst="rect">
            <a:avLst/>
          </a:prstGeom>
        </p:spPr>
        <p:txBody>
          <a:bodyPr lIns="0" tIns="0" rIns="0" bIns="0" rtlCol="0" anchor="t">
            <a:spAutoFit/>
          </a:bodyPr>
          <a:lstStyle/>
          <a:p>
            <a:pPr algn="ctr">
              <a:lnSpc>
                <a:spcPts val="5166"/>
              </a:lnSpc>
            </a:pPr>
            <a:r>
              <a:rPr lang="en-US" sz="10333" spc="-878">
                <a:solidFill>
                  <a:srgbClr val="FFFFFF"/>
                </a:solidFill>
                <a:latin typeface="Canva Sans"/>
                <a:ea typeface="Canva Sans"/>
                <a:cs typeface="Canva Sans"/>
                <a:sym typeface="Canva Sans"/>
              </a:rPr>
              <a:t>...</a:t>
            </a:r>
          </a:p>
        </p:txBody>
      </p:sp>
    </p:spTree>
  </p:cSld>
  <p:clrMapOvr>
    <a:masterClrMapping/>
  </p:clrMapOvr>
  <mc:AlternateContent xmlns:mc="http://schemas.openxmlformats.org/markup-compatibility/2006" xmlns:p14="http://schemas.microsoft.com/office/powerpoint/2010/main">
    <mc:Choice Requires="p14">
      <p:transition spd="slow" p14:dur="1500" advClick="0" advTm="3000">
        <p14:window dir="vert"/>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repeatCount="500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
                                        <p:tgtEl>
                                          <p:spTgt spid="15"/>
                                        </p:tgtEl>
                                      </p:cBhvr>
                                    </p:animEffect>
                                  </p:childTnLst>
                                </p:cTn>
                              </p:par>
                              <p:par>
                                <p:cTn id="8" presetID="10" presetClass="entr" presetSubtype="0" repeatCount="5000" fill="hold" grpId="0" nodeType="withEffect">
                                  <p:stCondLst>
                                    <p:cond delay="25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1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AE6"/>
        </a:solidFill>
        <a:effectLst/>
      </p:bgPr>
    </p:bg>
    <p:spTree>
      <p:nvGrpSpPr>
        <p:cNvPr id="1" name=""/>
        <p:cNvGrpSpPr/>
        <p:nvPr/>
      </p:nvGrpSpPr>
      <p:grpSpPr>
        <a:xfrm>
          <a:off x="0" y="0"/>
          <a:ext cx="0" cy="0"/>
          <a:chOff x="0" y="0"/>
          <a:chExt cx="0" cy="0"/>
        </a:xfrm>
      </p:grpSpPr>
      <p:sp>
        <p:nvSpPr>
          <p:cNvPr id="2" name="Freeform 2"/>
          <p:cNvSpPr/>
          <p:nvPr/>
        </p:nvSpPr>
        <p:spPr>
          <a:xfrm>
            <a:off x="-1587856" y="-245924"/>
            <a:ext cx="10778847" cy="10778847"/>
          </a:xfrm>
          <a:custGeom>
            <a:avLst/>
            <a:gdLst/>
            <a:ahLst/>
            <a:cxnLst/>
            <a:rect l="l" t="t" r="r" b="b"/>
            <a:pathLst>
              <a:path w="10778847" h="10778847">
                <a:moveTo>
                  <a:pt x="0" y="0"/>
                </a:moveTo>
                <a:lnTo>
                  <a:pt x="10778847" y="0"/>
                </a:lnTo>
                <a:lnTo>
                  <a:pt x="10778847" y="10778848"/>
                </a:lnTo>
                <a:lnTo>
                  <a:pt x="0" y="1077884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3" name="Freeform 3"/>
          <p:cNvSpPr/>
          <p:nvPr/>
        </p:nvSpPr>
        <p:spPr>
          <a:xfrm>
            <a:off x="9190991" y="-245924"/>
            <a:ext cx="10684865" cy="10778847"/>
          </a:xfrm>
          <a:custGeom>
            <a:avLst/>
            <a:gdLst/>
            <a:ahLst/>
            <a:cxnLst/>
            <a:rect l="l" t="t" r="r" b="b"/>
            <a:pathLst>
              <a:path w="10684865" h="10778847">
                <a:moveTo>
                  <a:pt x="0" y="0"/>
                </a:moveTo>
                <a:lnTo>
                  <a:pt x="10684865" y="0"/>
                </a:lnTo>
                <a:lnTo>
                  <a:pt x="10684865" y="10778848"/>
                </a:lnTo>
                <a:lnTo>
                  <a:pt x="0" y="10778848"/>
                </a:lnTo>
                <a:lnTo>
                  <a:pt x="0" y="0"/>
                </a:lnTo>
                <a:close/>
              </a:path>
            </a:pathLst>
          </a:custGeom>
          <a:blipFill>
            <a:blip r:embed="rId4">
              <a:extLst>
                <a:ext uri="{96DAC541-7B7A-43D3-8B79-37D633B846F1}">
                  <asvg:svgBlip xmlns:asvg="http://schemas.microsoft.com/office/drawing/2016/SVG/main" r:embed="rId5"/>
                </a:ext>
              </a:extLst>
            </a:blip>
            <a:stretch>
              <a:fillRect l="-879"/>
            </a:stretch>
          </a:blipFill>
        </p:spPr>
        <p:txBody>
          <a:bodyPr/>
          <a:lstStyle/>
          <a:p>
            <a:endParaRPr lang="en-US"/>
          </a:p>
        </p:txBody>
      </p:sp>
      <p:sp>
        <p:nvSpPr>
          <p:cNvPr id="4" name="Freeform 4"/>
          <p:cNvSpPr/>
          <p:nvPr/>
        </p:nvSpPr>
        <p:spPr>
          <a:xfrm>
            <a:off x="0" y="7239000"/>
            <a:ext cx="6096000" cy="6096000"/>
          </a:xfrm>
          <a:custGeom>
            <a:avLst/>
            <a:gdLst/>
            <a:ahLst/>
            <a:cxnLst/>
            <a:rect l="l" t="t" r="r" b="b"/>
            <a:pathLst>
              <a:path w="6096000" h="6096000">
                <a:moveTo>
                  <a:pt x="0" y="0"/>
                </a:moveTo>
                <a:lnTo>
                  <a:pt x="6096000" y="0"/>
                </a:lnTo>
                <a:lnTo>
                  <a:pt x="6096000" y="6096000"/>
                </a:lnTo>
                <a:lnTo>
                  <a:pt x="0" y="60960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5" name="Freeform 5"/>
          <p:cNvSpPr/>
          <p:nvPr/>
        </p:nvSpPr>
        <p:spPr>
          <a:xfrm>
            <a:off x="6142991" y="7239000"/>
            <a:ext cx="6096000" cy="6096000"/>
          </a:xfrm>
          <a:custGeom>
            <a:avLst/>
            <a:gdLst/>
            <a:ahLst/>
            <a:cxnLst/>
            <a:rect l="l" t="t" r="r" b="b"/>
            <a:pathLst>
              <a:path w="6096000" h="6096000">
                <a:moveTo>
                  <a:pt x="0" y="0"/>
                </a:moveTo>
                <a:lnTo>
                  <a:pt x="6096000" y="0"/>
                </a:lnTo>
                <a:lnTo>
                  <a:pt x="6096000" y="6096000"/>
                </a:lnTo>
                <a:lnTo>
                  <a:pt x="0" y="60960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6" name="Freeform 6"/>
          <p:cNvSpPr/>
          <p:nvPr/>
        </p:nvSpPr>
        <p:spPr>
          <a:xfrm>
            <a:off x="12285982" y="7239000"/>
            <a:ext cx="6096000" cy="6096000"/>
          </a:xfrm>
          <a:custGeom>
            <a:avLst/>
            <a:gdLst/>
            <a:ahLst/>
            <a:cxnLst/>
            <a:rect l="l" t="t" r="r" b="b"/>
            <a:pathLst>
              <a:path w="6096000" h="6096000">
                <a:moveTo>
                  <a:pt x="0" y="0"/>
                </a:moveTo>
                <a:lnTo>
                  <a:pt x="6096000" y="0"/>
                </a:lnTo>
                <a:lnTo>
                  <a:pt x="6096000" y="6096000"/>
                </a:lnTo>
                <a:lnTo>
                  <a:pt x="0" y="60960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8" name="Freeform 18"/>
          <p:cNvSpPr/>
          <p:nvPr/>
        </p:nvSpPr>
        <p:spPr>
          <a:xfrm>
            <a:off x="15070607" y="-100541"/>
            <a:ext cx="3056957" cy="3303195"/>
          </a:xfrm>
          <a:custGeom>
            <a:avLst/>
            <a:gdLst/>
            <a:ahLst/>
            <a:cxnLst/>
            <a:rect l="l" t="t" r="r" b="b"/>
            <a:pathLst>
              <a:path w="3056957" h="3303195">
                <a:moveTo>
                  <a:pt x="0" y="0"/>
                </a:moveTo>
                <a:lnTo>
                  <a:pt x="3056956" y="0"/>
                </a:lnTo>
                <a:lnTo>
                  <a:pt x="3056956" y="3303195"/>
                </a:lnTo>
                <a:lnTo>
                  <a:pt x="0" y="330319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r>
              <a:rPr lang="en-US"/>
              <a:t>\</a:t>
            </a:r>
          </a:p>
        </p:txBody>
      </p:sp>
      <p:sp>
        <p:nvSpPr>
          <p:cNvPr id="19" name="Freeform 19"/>
          <p:cNvSpPr/>
          <p:nvPr/>
        </p:nvSpPr>
        <p:spPr>
          <a:xfrm>
            <a:off x="-387529" y="438945"/>
            <a:ext cx="2170425" cy="1006288"/>
          </a:xfrm>
          <a:custGeom>
            <a:avLst/>
            <a:gdLst/>
            <a:ahLst/>
            <a:cxnLst/>
            <a:rect l="l" t="t" r="r" b="b"/>
            <a:pathLst>
              <a:path w="2170425" h="1006288">
                <a:moveTo>
                  <a:pt x="0" y="0"/>
                </a:moveTo>
                <a:lnTo>
                  <a:pt x="2170425" y="0"/>
                </a:lnTo>
                <a:lnTo>
                  <a:pt x="2170425" y="1006287"/>
                </a:lnTo>
                <a:lnTo>
                  <a:pt x="0" y="1006287"/>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grpSp>
        <p:nvGrpSpPr>
          <p:cNvPr id="7" name="Group 7"/>
          <p:cNvGrpSpPr/>
          <p:nvPr/>
        </p:nvGrpSpPr>
        <p:grpSpPr>
          <a:xfrm>
            <a:off x="1513713" y="611518"/>
            <a:ext cx="15354556" cy="9175680"/>
            <a:chOff x="0" y="0"/>
            <a:chExt cx="3700129" cy="2211149"/>
          </a:xfrm>
        </p:grpSpPr>
        <p:sp>
          <p:nvSpPr>
            <p:cNvPr id="8" name="Freeform 8"/>
            <p:cNvSpPr/>
            <p:nvPr/>
          </p:nvSpPr>
          <p:spPr>
            <a:xfrm>
              <a:off x="0" y="0"/>
              <a:ext cx="3700129" cy="2211149"/>
            </a:xfrm>
            <a:custGeom>
              <a:avLst/>
              <a:gdLst/>
              <a:ahLst/>
              <a:cxnLst/>
              <a:rect l="l" t="t" r="r" b="b"/>
              <a:pathLst>
                <a:path w="3700129" h="2211149">
                  <a:moveTo>
                    <a:pt x="56854" y="0"/>
                  </a:moveTo>
                  <a:lnTo>
                    <a:pt x="3643275" y="0"/>
                  </a:lnTo>
                  <a:cubicBezTo>
                    <a:pt x="3674675" y="0"/>
                    <a:pt x="3700129" y="25455"/>
                    <a:pt x="3700129" y="56854"/>
                  </a:cubicBezTo>
                  <a:lnTo>
                    <a:pt x="3700129" y="2154294"/>
                  </a:lnTo>
                  <a:cubicBezTo>
                    <a:pt x="3700129" y="2169373"/>
                    <a:pt x="3694139" y="2183834"/>
                    <a:pt x="3683477" y="2194496"/>
                  </a:cubicBezTo>
                  <a:cubicBezTo>
                    <a:pt x="3672815" y="2205159"/>
                    <a:pt x="3658353" y="2211149"/>
                    <a:pt x="3643275" y="2211149"/>
                  </a:cubicBezTo>
                  <a:lnTo>
                    <a:pt x="56854" y="2211149"/>
                  </a:lnTo>
                  <a:cubicBezTo>
                    <a:pt x="41776" y="2211149"/>
                    <a:pt x="27314" y="2205159"/>
                    <a:pt x="16652" y="2194496"/>
                  </a:cubicBezTo>
                  <a:cubicBezTo>
                    <a:pt x="5990" y="2183834"/>
                    <a:pt x="0" y="2169373"/>
                    <a:pt x="0" y="2154294"/>
                  </a:cubicBezTo>
                  <a:lnTo>
                    <a:pt x="0" y="56854"/>
                  </a:lnTo>
                  <a:cubicBezTo>
                    <a:pt x="0" y="41776"/>
                    <a:pt x="5990" y="27314"/>
                    <a:pt x="16652" y="16652"/>
                  </a:cubicBezTo>
                  <a:cubicBezTo>
                    <a:pt x="27314" y="5990"/>
                    <a:pt x="41776" y="0"/>
                    <a:pt x="56854" y="0"/>
                  </a:cubicBezTo>
                  <a:close/>
                </a:path>
              </a:pathLst>
            </a:custGeom>
            <a:solidFill>
              <a:srgbClr val="75D6D0"/>
            </a:solidFill>
          </p:spPr>
        </p:sp>
        <p:sp>
          <p:nvSpPr>
            <p:cNvPr id="9" name="TextBox 9"/>
            <p:cNvSpPr txBox="1"/>
            <p:nvPr/>
          </p:nvSpPr>
          <p:spPr>
            <a:xfrm>
              <a:off x="0" y="-38100"/>
              <a:ext cx="3700129" cy="2249249"/>
            </a:xfrm>
            <a:prstGeom prst="rect">
              <a:avLst/>
            </a:prstGeom>
          </p:spPr>
          <p:txBody>
            <a:bodyPr lIns="50800" tIns="50800" rIns="50800" bIns="50800" rtlCol="0" anchor="ctr"/>
            <a:lstStyle/>
            <a:p>
              <a:pPr algn="ctr">
                <a:lnSpc>
                  <a:spcPts val="2659"/>
                </a:lnSpc>
              </a:pPr>
              <a:endParaRPr/>
            </a:p>
          </p:txBody>
        </p:sp>
      </p:grpSp>
      <p:grpSp>
        <p:nvGrpSpPr>
          <p:cNvPr id="10" name="Group 10"/>
          <p:cNvGrpSpPr/>
          <p:nvPr/>
        </p:nvGrpSpPr>
        <p:grpSpPr>
          <a:xfrm>
            <a:off x="2005830" y="1280870"/>
            <a:ext cx="14294378" cy="6375088"/>
            <a:chOff x="0" y="0"/>
            <a:chExt cx="3229363" cy="1310696"/>
          </a:xfrm>
        </p:grpSpPr>
        <p:sp>
          <p:nvSpPr>
            <p:cNvPr id="11" name="Freeform 11"/>
            <p:cNvSpPr/>
            <p:nvPr/>
          </p:nvSpPr>
          <p:spPr>
            <a:xfrm>
              <a:off x="0" y="0"/>
              <a:ext cx="3229363" cy="1310696"/>
            </a:xfrm>
            <a:custGeom>
              <a:avLst/>
              <a:gdLst/>
              <a:ahLst/>
              <a:cxnLst/>
              <a:rect l="l" t="t" r="r" b="b"/>
              <a:pathLst>
                <a:path w="3229363" h="1310696">
                  <a:moveTo>
                    <a:pt x="65142" y="0"/>
                  </a:moveTo>
                  <a:lnTo>
                    <a:pt x="3164221" y="0"/>
                  </a:lnTo>
                  <a:cubicBezTo>
                    <a:pt x="3181497" y="0"/>
                    <a:pt x="3198067" y="6863"/>
                    <a:pt x="3210283" y="19080"/>
                  </a:cubicBezTo>
                  <a:cubicBezTo>
                    <a:pt x="3222500" y="31296"/>
                    <a:pt x="3229363" y="47866"/>
                    <a:pt x="3229363" y="65142"/>
                  </a:cubicBezTo>
                  <a:lnTo>
                    <a:pt x="3229363" y="1245554"/>
                  </a:lnTo>
                  <a:cubicBezTo>
                    <a:pt x="3229363" y="1262831"/>
                    <a:pt x="3222500" y="1279400"/>
                    <a:pt x="3210283" y="1291616"/>
                  </a:cubicBezTo>
                  <a:cubicBezTo>
                    <a:pt x="3198067" y="1303833"/>
                    <a:pt x="3181497" y="1310696"/>
                    <a:pt x="3164221" y="1310696"/>
                  </a:cubicBezTo>
                  <a:lnTo>
                    <a:pt x="65142" y="1310696"/>
                  </a:lnTo>
                  <a:cubicBezTo>
                    <a:pt x="47866" y="1310696"/>
                    <a:pt x="31296" y="1303833"/>
                    <a:pt x="19080" y="1291616"/>
                  </a:cubicBezTo>
                  <a:cubicBezTo>
                    <a:pt x="6863" y="1279400"/>
                    <a:pt x="0" y="1262831"/>
                    <a:pt x="0" y="1245554"/>
                  </a:cubicBezTo>
                  <a:lnTo>
                    <a:pt x="0" y="65142"/>
                  </a:lnTo>
                  <a:cubicBezTo>
                    <a:pt x="0" y="47866"/>
                    <a:pt x="6863" y="31296"/>
                    <a:pt x="19080" y="19080"/>
                  </a:cubicBezTo>
                  <a:cubicBezTo>
                    <a:pt x="31296" y="6863"/>
                    <a:pt x="47866" y="0"/>
                    <a:pt x="65142" y="0"/>
                  </a:cubicBezTo>
                  <a:close/>
                </a:path>
              </a:pathLst>
            </a:custGeom>
            <a:solidFill>
              <a:srgbClr val="FFFFFF"/>
            </a:solidFill>
          </p:spPr>
        </p:sp>
        <p:sp>
          <p:nvSpPr>
            <p:cNvPr id="12" name="TextBox 12"/>
            <p:cNvSpPr txBox="1"/>
            <p:nvPr/>
          </p:nvSpPr>
          <p:spPr>
            <a:xfrm>
              <a:off x="0" y="-38100"/>
              <a:ext cx="3229363" cy="1348796"/>
            </a:xfrm>
            <a:prstGeom prst="rect">
              <a:avLst/>
            </a:prstGeom>
          </p:spPr>
          <p:txBody>
            <a:bodyPr lIns="50800" tIns="50800" rIns="50800" bIns="50800" rtlCol="0" anchor="ctr"/>
            <a:lstStyle/>
            <a:p>
              <a:pPr algn="ctr">
                <a:lnSpc>
                  <a:spcPts val="2659"/>
                </a:lnSpc>
              </a:pPr>
              <a:endParaRPr/>
            </a:p>
          </p:txBody>
        </p:sp>
      </p:grpSp>
      <p:sp>
        <p:nvSpPr>
          <p:cNvPr id="13" name="Freeform 13"/>
          <p:cNvSpPr/>
          <p:nvPr/>
        </p:nvSpPr>
        <p:spPr>
          <a:xfrm>
            <a:off x="2452518" y="7910299"/>
            <a:ext cx="1508852" cy="1508852"/>
          </a:xfrm>
          <a:custGeom>
            <a:avLst/>
            <a:gdLst/>
            <a:ahLst/>
            <a:cxnLst/>
            <a:rect l="l" t="t" r="r" b="b"/>
            <a:pathLst>
              <a:path w="1338119" h="1338119">
                <a:moveTo>
                  <a:pt x="0" y="0"/>
                </a:moveTo>
                <a:lnTo>
                  <a:pt x="1338119" y="0"/>
                </a:lnTo>
                <a:lnTo>
                  <a:pt x="1338119" y="1338119"/>
                </a:lnTo>
                <a:lnTo>
                  <a:pt x="0" y="1338119"/>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14" name="Freeform 14"/>
          <p:cNvSpPr/>
          <p:nvPr/>
        </p:nvSpPr>
        <p:spPr>
          <a:xfrm>
            <a:off x="14643742" y="7988927"/>
            <a:ext cx="939021" cy="1351595"/>
          </a:xfrm>
          <a:custGeom>
            <a:avLst/>
            <a:gdLst/>
            <a:ahLst/>
            <a:cxnLst/>
            <a:rect l="l" t="t" r="r" b="b"/>
            <a:pathLst>
              <a:path w="832767" h="1198656">
                <a:moveTo>
                  <a:pt x="0" y="0"/>
                </a:moveTo>
                <a:lnTo>
                  <a:pt x="832767" y="0"/>
                </a:lnTo>
                <a:lnTo>
                  <a:pt x="832767" y="1198657"/>
                </a:lnTo>
                <a:lnTo>
                  <a:pt x="0" y="1198657"/>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21" name="TextBox 21"/>
          <p:cNvSpPr txBox="1"/>
          <p:nvPr/>
        </p:nvSpPr>
        <p:spPr>
          <a:xfrm>
            <a:off x="8293440" y="519253"/>
            <a:ext cx="1689128" cy="989016"/>
          </a:xfrm>
          <a:prstGeom prst="rect">
            <a:avLst/>
          </a:prstGeom>
        </p:spPr>
        <p:txBody>
          <a:bodyPr lIns="0" tIns="0" rIns="0" bIns="0" rtlCol="0" anchor="t">
            <a:spAutoFit/>
          </a:bodyPr>
          <a:lstStyle/>
          <a:p>
            <a:pPr algn="ctr">
              <a:lnSpc>
                <a:spcPts val="5166"/>
              </a:lnSpc>
            </a:pPr>
            <a:r>
              <a:rPr lang="en-US" sz="10333" spc="-878">
                <a:solidFill>
                  <a:srgbClr val="FFFFFF"/>
                </a:solidFill>
                <a:latin typeface="Canva Sans"/>
                <a:ea typeface="Canva Sans"/>
                <a:cs typeface="Canva Sans"/>
                <a:sym typeface="Canva Sans"/>
              </a:rPr>
              <a:t>...</a:t>
            </a:r>
          </a:p>
        </p:txBody>
      </p:sp>
      <p:sp>
        <p:nvSpPr>
          <p:cNvPr id="23" name="TextBox 23"/>
          <p:cNvSpPr txBox="1"/>
          <p:nvPr/>
        </p:nvSpPr>
        <p:spPr>
          <a:xfrm>
            <a:off x="5842014" y="2013481"/>
            <a:ext cx="6697951" cy="422808"/>
          </a:xfrm>
          <a:prstGeom prst="rect">
            <a:avLst/>
          </a:prstGeom>
        </p:spPr>
        <p:txBody>
          <a:bodyPr lIns="0" tIns="0" rIns="0" bIns="0" rtlCol="0" anchor="t">
            <a:spAutoFit/>
          </a:bodyPr>
          <a:lstStyle/>
          <a:p>
            <a:pPr marL="0" lvl="0" indent="0" algn="ctr">
              <a:lnSpc>
                <a:spcPts val="3120"/>
              </a:lnSpc>
            </a:pPr>
            <a:r>
              <a:rPr lang="en-US" sz="4800" b="1">
                <a:solidFill>
                  <a:srgbClr val="47B2AB"/>
                </a:solidFill>
                <a:latin typeface="#9Slide07 SVNA Love Of Thunder" panose="02040603050506020204" pitchFamily="18" charset="0"/>
                <a:ea typeface="Cosmic Octo Medium"/>
                <a:cs typeface="Cosmic Octo Medium"/>
                <a:sym typeface="Cosmic Octo Medium"/>
              </a:rPr>
              <a:t>CHỌN 1 TÚI MÙ</a:t>
            </a:r>
          </a:p>
        </p:txBody>
      </p:sp>
      <p:sp>
        <p:nvSpPr>
          <p:cNvPr id="26" name="Freeform 26"/>
          <p:cNvSpPr/>
          <p:nvPr/>
        </p:nvSpPr>
        <p:spPr>
          <a:xfrm flipV="1">
            <a:off x="16571051" y="5485014"/>
            <a:ext cx="2170425" cy="1006288"/>
          </a:xfrm>
          <a:custGeom>
            <a:avLst/>
            <a:gdLst/>
            <a:ahLst/>
            <a:cxnLst/>
            <a:rect l="l" t="t" r="r" b="b"/>
            <a:pathLst>
              <a:path w="2170425" h="1006288">
                <a:moveTo>
                  <a:pt x="0" y="1006288"/>
                </a:moveTo>
                <a:lnTo>
                  <a:pt x="2170425" y="1006288"/>
                </a:lnTo>
                <a:lnTo>
                  <a:pt x="2170425" y="0"/>
                </a:lnTo>
                <a:lnTo>
                  <a:pt x="0" y="0"/>
                </a:lnTo>
                <a:lnTo>
                  <a:pt x="0" y="1006288"/>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pic>
        <p:nvPicPr>
          <p:cNvPr id="40" name="Picture 39">
            <a:extLst>
              <a:ext uri="{FF2B5EF4-FFF2-40B4-BE49-F238E27FC236}">
                <a16:creationId xmlns:a16="http://schemas.microsoft.com/office/drawing/2014/main" id="{E8F9800E-0022-477B-A1EE-38A61C3CA7E2}"/>
              </a:ext>
            </a:extLst>
          </p:cNvPr>
          <p:cNvPicPr>
            <a:picLocks noChangeAspect="1"/>
          </p:cNvPicPr>
          <p:nvPr/>
        </p:nvPicPr>
        <p:blipFill>
          <a:blip r:embed="rId16">
            <a:extLst>
              <a:ext uri="{BEBA8EAE-BF5A-486C-A8C5-ECC9F3942E4B}">
                <a14:imgProps xmlns:a14="http://schemas.microsoft.com/office/drawing/2010/main">
                  <a14:imgLayer r:embed="rId17">
                    <a14:imgEffect>
                      <a14:artisticCutout numberOfShades="6"/>
                    </a14:imgEffect>
                  </a14:imgLayer>
                </a14:imgProps>
              </a:ext>
            </a:extLst>
          </a:blip>
          <a:srcRect t="43542" r="89637"/>
          <a:stretch>
            <a:fillRect/>
          </a:stretch>
        </p:blipFill>
        <p:spPr>
          <a:xfrm rot="294797">
            <a:off x="2816895" y="2748630"/>
            <a:ext cx="257103" cy="1214585"/>
          </a:xfrm>
          <a:custGeom>
            <a:avLst/>
            <a:gdLst>
              <a:gd name="connsiteX0" fmla="*/ 0 w 257103"/>
              <a:gd name="connsiteY0" fmla="*/ 0 h 1214585"/>
              <a:gd name="connsiteX1" fmla="*/ 101676 w 257103"/>
              <a:gd name="connsiteY1" fmla="*/ 698689 h 1214585"/>
              <a:gd name="connsiteX2" fmla="*/ 257103 w 257103"/>
              <a:gd name="connsiteY2" fmla="*/ 1214585 h 1214585"/>
              <a:gd name="connsiteX3" fmla="*/ 0 w 257103"/>
              <a:gd name="connsiteY3" fmla="*/ 1214585 h 1214585"/>
              <a:gd name="connsiteX4" fmla="*/ 0 w 257103"/>
              <a:gd name="connsiteY4" fmla="*/ 0 h 1214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103" h="1214585">
                <a:moveTo>
                  <a:pt x="0" y="0"/>
                </a:moveTo>
                <a:lnTo>
                  <a:pt x="101676" y="698689"/>
                </a:lnTo>
                <a:lnTo>
                  <a:pt x="257103" y="1214585"/>
                </a:lnTo>
                <a:lnTo>
                  <a:pt x="0" y="1214585"/>
                </a:lnTo>
                <a:lnTo>
                  <a:pt x="0" y="0"/>
                </a:lnTo>
                <a:close/>
              </a:path>
            </a:pathLst>
          </a:custGeom>
          <a:ln>
            <a:noFill/>
          </a:ln>
        </p:spPr>
      </p:pic>
      <p:pic>
        <p:nvPicPr>
          <p:cNvPr id="39" name="Picture 38">
            <a:extLst>
              <a:ext uri="{FF2B5EF4-FFF2-40B4-BE49-F238E27FC236}">
                <a16:creationId xmlns:a16="http://schemas.microsoft.com/office/drawing/2014/main" id="{117F734B-B4C7-4816-B4FA-5B96F3FF52E7}"/>
              </a:ext>
            </a:extLst>
          </p:cNvPr>
          <p:cNvPicPr>
            <a:picLocks noChangeAspect="1"/>
          </p:cNvPicPr>
          <p:nvPr/>
        </p:nvPicPr>
        <p:blipFill>
          <a:blip r:embed="rId16">
            <a:extLst>
              <a:ext uri="{BEBA8EAE-BF5A-486C-A8C5-ECC9F3942E4B}">
                <a14:imgProps xmlns:a14="http://schemas.microsoft.com/office/drawing/2010/main">
                  <a14:imgLayer r:embed="rId17">
                    <a14:imgEffect>
                      <a14:artisticCutout numberOfShades="6"/>
                    </a14:imgEffect>
                  </a14:imgLayer>
                </a14:imgProps>
              </a:ext>
            </a:extLst>
          </a:blip>
          <a:srcRect l="10363" t="100000" r="74911" b="-4089"/>
          <a:stretch>
            <a:fillRect/>
          </a:stretch>
        </p:blipFill>
        <p:spPr>
          <a:xfrm rot="294797">
            <a:off x="3017075" y="3987478"/>
            <a:ext cx="365381" cy="87961"/>
          </a:xfrm>
          <a:custGeom>
            <a:avLst/>
            <a:gdLst>
              <a:gd name="connsiteX0" fmla="*/ 0 w 365381"/>
              <a:gd name="connsiteY0" fmla="*/ 0 h 87961"/>
              <a:gd name="connsiteX1" fmla="*/ 365381 w 365381"/>
              <a:gd name="connsiteY1" fmla="*/ 0 h 87961"/>
              <a:gd name="connsiteX2" fmla="*/ 26500 w 365381"/>
              <a:gd name="connsiteY2" fmla="*/ 87961 h 87961"/>
              <a:gd name="connsiteX3" fmla="*/ 0 w 365381"/>
              <a:gd name="connsiteY3" fmla="*/ 0 h 87961"/>
            </a:gdLst>
            <a:ahLst/>
            <a:cxnLst>
              <a:cxn ang="0">
                <a:pos x="connsiteX0" y="connsiteY0"/>
              </a:cxn>
              <a:cxn ang="0">
                <a:pos x="connsiteX1" y="connsiteY1"/>
              </a:cxn>
              <a:cxn ang="0">
                <a:pos x="connsiteX2" y="connsiteY2"/>
              </a:cxn>
              <a:cxn ang="0">
                <a:pos x="connsiteX3" y="connsiteY3"/>
              </a:cxn>
            </a:cxnLst>
            <a:rect l="l" t="t" r="r" b="b"/>
            <a:pathLst>
              <a:path w="365381" h="87961">
                <a:moveTo>
                  <a:pt x="0" y="0"/>
                </a:moveTo>
                <a:lnTo>
                  <a:pt x="365381" y="0"/>
                </a:lnTo>
                <a:lnTo>
                  <a:pt x="26500" y="87961"/>
                </a:lnTo>
                <a:lnTo>
                  <a:pt x="0" y="0"/>
                </a:lnTo>
                <a:close/>
              </a:path>
            </a:pathLst>
          </a:custGeom>
          <a:ln>
            <a:noFill/>
          </a:ln>
        </p:spPr>
      </p:pic>
      <p:pic>
        <p:nvPicPr>
          <p:cNvPr id="46" name="Picture 45">
            <a:extLst>
              <a:ext uri="{FF2B5EF4-FFF2-40B4-BE49-F238E27FC236}">
                <a16:creationId xmlns:a16="http://schemas.microsoft.com/office/drawing/2014/main" id="{B7EF6392-7E9F-4EDB-AF27-8941CFED45E4}"/>
              </a:ext>
            </a:extLst>
          </p:cNvPr>
          <p:cNvPicPr>
            <a:picLocks noChangeAspect="1"/>
          </p:cNvPicPr>
          <p:nvPr/>
        </p:nvPicPr>
        <p:blipFill>
          <a:blip r:embed="rId16">
            <a:duotone>
              <a:schemeClr val="accent6">
                <a:shade val="45000"/>
                <a:satMod val="135000"/>
              </a:schemeClr>
              <a:prstClr val="white"/>
            </a:duotone>
            <a:extLst>
              <a:ext uri="{BEBA8EAE-BF5A-486C-A8C5-ECC9F3942E4B}">
                <a14:imgProps xmlns:a14="http://schemas.microsoft.com/office/drawing/2010/main">
                  <a14:imgLayer r:embed="rId17">
                    <a14:imgEffect>
                      <a14:artisticCutout numberOfShades="6"/>
                    </a14:imgEffect>
                  </a14:imgLayer>
                </a14:imgProps>
              </a:ext>
            </a:extLst>
          </a:blip>
          <a:srcRect l="88545" b="60439"/>
          <a:stretch>
            <a:fillRect/>
          </a:stretch>
        </p:blipFill>
        <p:spPr>
          <a:xfrm rot="900000">
            <a:off x="8767544" y="2215308"/>
            <a:ext cx="284210" cy="851076"/>
          </a:xfrm>
          <a:custGeom>
            <a:avLst/>
            <a:gdLst>
              <a:gd name="connsiteX0" fmla="*/ 0 w 284210"/>
              <a:gd name="connsiteY0" fmla="*/ 0 h 851076"/>
              <a:gd name="connsiteX1" fmla="*/ 284210 w 284210"/>
              <a:gd name="connsiteY1" fmla="*/ 0 h 851076"/>
              <a:gd name="connsiteX2" fmla="*/ 284209 w 284210"/>
              <a:gd name="connsiteY2" fmla="*/ 851076 h 851076"/>
              <a:gd name="connsiteX3" fmla="*/ 177622 w 284210"/>
              <a:gd name="connsiteY3" fmla="*/ 319962 h 851076"/>
              <a:gd name="connsiteX4" fmla="*/ 0 w 284210"/>
              <a:gd name="connsiteY4" fmla="*/ 0 h 85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10" h="851076">
                <a:moveTo>
                  <a:pt x="0" y="0"/>
                </a:moveTo>
                <a:lnTo>
                  <a:pt x="284210" y="0"/>
                </a:lnTo>
                <a:lnTo>
                  <a:pt x="284209" y="851076"/>
                </a:lnTo>
                <a:lnTo>
                  <a:pt x="177622" y="319962"/>
                </a:lnTo>
                <a:lnTo>
                  <a:pt x="0" y="0"/>
                </a:lnTo>
                <a:close/>
              </a:path>
            </a:pathLst>
          </a:custGeom>
        </p:spPr>
      </p:pic>
      <p:pic>
        <p:nvPicPr>
          <p:cNvPr id="45" name="Picture 44">
            <a:extLst>
              <a:ext uri="{FF2B5EF4-FFF2-40B4-BE49-F238E27FC236}">
                <a16:creationId xmlns:a16="http://schemas.microsoft.com/office/drawing/2014/main" id="{44EE0B52-0173-4E0F-99A0-9541E00E2AF6}"/>
              </a:ext>
            </a:extLst>
          </p:cNvPr>
          <p:cNvPicPr>
            <a:picLocks noChangeAspect="1"/>
          </p:cNvPicPr>
          <p:nvPr/>
        </p:nvPicPr>
        <p:blipFill>
          <a:blip r:embed="rId16">
            <a:duotone>
              <a:schemeClr val="accent6">
                <a:shade val="45000"/>
                <a:satMod val="135000"/>
              </a:schemeClr>
              <a:prstClr val="white"/>
            </a:duotone>
            <a:extLst>
              <a:ext uri="{BEBA8EAE-BF5A-486C-A8C5-ECC9F3942E4B}">
                <a14:imgProps xmlns:a14="http://schemas.microsoft.com/office/drawing/2010/main">
                  <a14:imgLayer r:embed="rId17">
                    <a14:imgEffect>
                      <a14:artisticCutout numberOfShades="6"/>
                    </a14:imgEffect>
                  </a14:imgLayer>
                </a14:imgProps>
              </a:ext>
            </a:extLst>
          </a:blip>
          <a:srcRect l="100000" t="39561" r="-7088" b="18344"/>
          <a:stretch>
            <a:fillRect/>
          </a:stretch>
        </p:blipFill>
        <p:spPr>
          <a:xfrm rot="900000">
            <a:off x="8816585" y="3095994"/>
            <a:ext cx="175863" cy="905599"/>
          </a:xfrm>
          <a:custGeom>
            <a:avLst/>
            <a:gdLst>
              <a:gd name="connsiteX0" fmla="*/ 0 w 175863"/>
              <a:gd name="connsiteY0" fmla="*/ 0 h 905599"/>
              <a:gd name="connsiteX1" fmla="*/ 175863 w 175863"/>
              <a:gd name="connsiteY1" fmla="*/ 876299 h 905599"/>
              <a:gd name="connsiteX2" fmla="*/ 1 w 175863"/>
              <a:gd name="connsiteY2" fmla="*/ 905599 h 905599"/>
              <a:gd name="connsiteX3" fmla="*/ 0 w 175863"/>
              <a:gd name="connsiteY3" fmla="*/ 0 h 905599"/>
            </a:gdLst>
            <a:ahLst/>
            <a:cxnLst>
              <a:cxn ang="0">
                <a:pos x="connsiteX0" y="connsiteY0"/>
              </a:cxn>
              <a:cxn ang="0">
                <a:pos x="connsiteX1" y="connsiteY1"/>
              </a:cxn>
              <a:cxn ang="0">
                <a:pos x="connsiteX2" y="connsiteY2"/>
              </a:cxn>
              <a:cxn ang="0">
                <a:pos x="connsiteX3" y="connsiteY3"/>
              </a:cxn>
            </a:cxnLst>
            <a:rect l="l" t="t" r="r" b="b"/>
            <a:pathLst>
              <a:path w="175863" h="905599">
                <a:moveTo>
                  <a:pt x="0" y="0"/>
                </a:moveTo>
                <a:lnTo>
                  <a:pt x="175863" y="876299"/>
                </a:lnTo>
                <a:lnTo>
                  <a:pt x="1" y="905599"/>
                </a:lnTo>
                <a:lnTo>
                  <a:pt x="0" y="0"/>
                </a:lnTo>
                <a:close/>
              </a:path>
            </a:pathLst>
          </a:custGeom>
        </p:spPr>
      </p:pic>
      <p:pic>
        <p:nvPicPr>
          <p:cNvPr id="52" name="Picture 51">
            <a:extLst>
              <a:ext uri="{FF2B5EF4-FFF2-40B4-BE49-F238E27FC236}">
                <a16:creationId xmlns:a16="http://schemas.microsoft.com/office/drawing/2014/main" id="{BE4FB587-9110-41B1-A9DE-A307DDF65654}"/>
              </a:ext>
            </a:extLst>
          </p:cNvPr>
          <p:cNvPicPr>
            <a:picLocks noChangeAspect="1"/>
          </p:cNvPicPr>
          <p:nvPr/>
        </p:nvPicPr>
        <p:blipFill>
          <a:blip r:embed="rId16">
            <a:duotone>
              <a:schemeClr val="accent3">
                <a:shade val="45000"/>
                <a:satMod val="135000"/>
              </a:schemeClr>
              <a:prstClr val="white"/>
            </a:duotone>
            <a:extLst>
              <a:ext uri="{BEBA8EAE-BF5A-486C-A8C5-ECC9F3942E4B}">
                <a14:imgProps xmlns:a14="http://schemas.microsoft.com/office/drawing/2010/main">
                  <a14:imgLayer r:embed="rId17">
                    <a14:imgEffect>
                      <a14:artisticCutout numberOfShades="6"/>
                    </a14:imgEffect>
                  </a14:imgLayer>
                </a14:imgProps>
              </a:ext>
            </a:extLst>
          </a:blip>
          <a:srcRect t="59231" r="89658"/>
          <a:stretch>
            <a:fillRect/>
          </a:stretch>
        </p:blipFill>
        <p:spPr>
          <a:xfrm rot="1638616">
            <a:off x="9557251" y="2601781"/>
            <a:ext cx="256585" cy="877068"/>
          </a:xfrm>
          <a:custGeom>
            <a:avLst/>
            <a:gdLst>
              <a:gd name="connsiteX0" fmla="*/ 1 w 256585"/>
              <a:gd name="connsiteY0" fmla="*/ 0 h 877068"/>
              <a:gd name="connsiteX1" fmla="*/ 256585 w 256585"/>
              <a:gd name="connsiteY1" fmla="*/ 877068 h 877068"/>
              <a:gd name="connsiteX2" fmla="*/ 0 w 256585"/>
              <a:gd name="connsiteY2" fmla="*/ 877068 h 877068"/>
              <a:gd name="connsiteX3" fmla="*/ 1 w 256585"/>
              <a:gd name="connsiteY3" fmla="*/ 0 h 877068"/>
            </a:gdLst>
            <a:ahLst/>
            <a:cxnLst>
              <a:cxn ang="0">
                <a:pos x="connsiteX0" y="connsiteY0"/>
              </a:cxn>
              <a:cxn ang="0">
                <a:pos x="connsiteX1" y="connsiteY1"/>
              </a:cxn>
              <a:cxn ang="0">
                <a:pos x="connsiteX2" y="connsiteY2"/>
              </a:cxn>
              <a:cxn ang="0">
                <a:pos x="connsiteX3" y="connsiteY3"/>
              </a:cxn>
            </a:cxnLst>
            <a:rect l="l" t="t" r="r" b="b"/>
            <a:pathLst>
              <a:path w="256585" h="877068">
                <a:moveTo>
                  <a:pt x="1" y="0"/>
                </a:moveTo>
                <a:lnTo>
                  <a:pt x="256585" y="877068"/>
                </a:lnTo>
                <a:lnTo>
                  <a:pt x="0" y="877068"/>
                </a:lnTo>
                <a:lnTo>
                  <a:pt x="1" y="0"/>
                </a:lnTo>
                <a:close/>
              </a:path>
            </a:pathLst>
          </a:custGeom>
        </p:spPr>
      </p:pic>
      <p:pic>
        <p:nvPicPr>
          <p:cNvPr id="51" name="Picture 50">
            <a:extLst>
              <a:ext uri="{FF2B5EF4-FFF2-40B4-BE49-F238E27FC236}">
                <a16:creationId xmlns:a16="http://schemas.microsoft.com/office/drawing/2014/main" id="{F39B7E21-E92D-4D3B-B4D0-AFF352FAC1DD}"/>
              </a:ext>
            </a:extLst>
          </p:cNvPr>
          <p:cNvPicPr>
            <a:picLocks noChangeAspect="1"/>
          </p:cNvPicPr>
          <p:nvPr/>
        </p:nvPicPr>
        <p:blipFill>
          <a:blip r:embed="rId16">
            <a:duotone>
              <a:schemeClr val="accent3">
                <a:shade val="45000"/>
                <a:satMod val="135000"/>
              </a:schemeClr>
              <a:prstClr val="white"/>
            </a:duotone>
            <a:extLst>
              <a:ext uri="{BEBA8EAE-BF5A-486C-A8C5-ECC9F3942E4B}">
                <a14:imgProps xmlns:a14="http://schemas.microsoft.com/office/drawing/2010/main">
                  <a14:imgLayer r:embed="rId17">
                    <a14:imgEffect>
                      <a14:artisticCutout numberOfShades="6"/>
                    </a14:imgEffect>
                  </a14:imgLayer>
                </a14:imgProps>
              </a:ext>
            </a:extLst>
          </a:blip>
          <a:srcRect l="10342" t="100000" r="62274" b="-13578"/>
          <a:stretch>
            <a:fillRect/>
          </a:stretch>
        </p:blipFill>
        <p:spPr>
          <a:xfrm rot="1638616">
            <a:off x="9493456" y="3628414"/>
            <a:ext cx="679427" cy="292103"/>
          </a:xfrm>
          <a:custGeom>
            <a:avLst/>
            <a:gdLst>
              <a:gd name="connsiteX0" fmla="*/ 0 w 679427"/>
              <a:gd name="connsiteY0" fmla="*/ 0 h 292103"/>
              <a:gd name="connsiteX1" fmla="*/ 679427 w 679427"/>
              <a:gd name="connsiteY1" fmla="*/ 0 h 292103"/>
              <a:gd name="connsiteX2" fmla="*/ 85454 w 679427"/>
              <a:gd name="connsiteY2" fmla="*/ 292103 h 292103"/>
              <a:gd name="connsiteX3" fmla="*/ 0 w 679427"/>
              <a:gd name="connsiteY3" fmla="*/ 0 h 292103"/>
            </a:gdLst>
            <a:ahLst/>
            <a:cxnLst>
              <a:cxn ang="0">
                <a:pos x="connsiteX0" y="connsiteY0"/>
              </a:cxn>
              <a:cxn ang="0">
                <a:pos x="connsiteX1" y="connsiteY1"/>
              </a:cxn>
              <a:cxn ang="0">
                <a:pos x="connsiteX2" y="connsiteY2"/>
              </a:cxn>
              <a:cxn ang="0">
                <a:pos x="connsiteX3" y="connsiteY3"/>
              </a:cxn>
            </a:cxnLst>
            <a:rect l="l" t="t" r="r" b="b"/>
            <a:pathLst>
              <a:path w="679427" h="292103">
                <a:moveTo>
                  <a:pt x="0" y="0"/>
                </a:moveTo>
                <a:lnTo>
                  <a:pt x="679427" y="0"/>
                </a:lnTo>
                <a:lnTo>
                  <a:pt x="85454" y="292103"/>
                </a:lnTo>
                <a:lnTo>
                  <a:pt x="0" y="0"/>
                </a:lnTo>
                <a:close/>
              </a:path>
            </a:pathLst>
          </a:custGeom>
        </p:spPr>
      </p:pic>
      <p:pic>
        <p:nvPicPr>
          <p:cNvPr id="62" name="Picture 61">
            <a:extLst>
              <a:ext uri="{FF2B5EF4-FFF2-40B4-BE49-F238E27FC236}">
                <a16:creationId xmlns:a16="http://schemas.microsoft.com/office/drawing/2014/main" id="{C194C276-6EF4-446B-9782-DA2280EE5244}"/>
              </a:ext>
            </a:extLst>
          </p:cNvPr>
          <p:cNvPicPr>
            <a:picLocks noChangeAspect="1"/>
          </p:cNvPicPr>
          <p:nvPr/>
        </p:nvPicPr>
        <p:blipFill>
          <a:blip r:embed="rId18">
            <a:duotone>
              <a:schemeClr val="accent5">
                <a:shade val="45000"/>
                <a:satMod val="135000"/>
              </a:schemeClr>
              <a:prstClr val="white"/>
            </a:duotone>
            <a:extLst>
              <a:ext uri="{BEBA8EAE-BF5A-486C-A8C5-ECC9F3942E4B}">
                <a14:imgProps xmlns:a14="http://schemas.microsoft.com/office/drawing/2010/main">
                  <a14:imgLayer r:embed="rId17">
                    <a14:imgEffect>
                      <a14:artisticCutout numberOfShades="3"/>
                    </a14:imgEffect>
                  </a14:imgLayer>
                </a14:imgProps>
              </a:ext>
            </a:extLst>
          </a:blip>
          <a:srcRect l="40977" t="-30682" r="12828" b="100000"/>
          <a:stretch>
            <a:fillRect/>
          </a:stretch>
        </p:blipFill>
        <p:spPr>
          <a:xfrm rot="900000">
            <a:off x="14293588" y="1866691"/>
            <a:ext cx="1146115" cy="660066"/>
          </a:xfrm>
          <a:custGeom>
            <a:avLst/>
            <a:gdLst>
              <a:gd name="connsiteX0" fmla="*/ 875146 w 1146115"/>
              <a:gd name="connsiteY0" fmla="*/ 0 h 660066"/>
              <a:gd name="connsiteX1" fmla="*/ 1146115 w 1146115"/>
              <a:gd name="connsiteY1" fmla="*/ 660066 h 660066"/>
              <a:gd name="connsiteX2" fmla="*/ 0 w 1146115"/>
              <a:gd name="connsiteY2" fmla="*/ 660066 h 660066"/>
              <a:gd name="connsiteX3" fmla="*/ 24269 w 1146115"/>
              <a:gd name="connsiteY3" fmla="*/ 491617 h 660066"/>
              <a:gd name="connsiteX4" fmla="*/ 875146 w 1146115"/>
              <a:gd name="connsiteY4" fmla="*/ 0 h 660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6115" h="660066">
                <a:moveTo>
                  <a:pt x="875146" y="0"/>
                </a:moveTo>
                <a:lnTo>
                  <a:pt x="1146115" y="660066"/>
                </a:lnTo>
                <a:lnTo>
                  <a:pt x="0" y="660066"/>
                </a:lnTo>
                <a:lnTo>
                  <a:pt x="24269" y="491617"/>
                </a:lnTo>
                <a:lnTo>
                  <a:pt x="875146" y="0"/>
                </a:lnTo>
                <a:close/>
              </a:path>
            </a:pathLst>
          </a:custGeom>
        </p:spPr>
      </p:pic>
      <p:pic>
        <p:nvPicPr>
          <p:cNvPr id="36" name="1012-copy(6)">
            <a:hlinkClick r:id="" action="ppaction://media"/>
            <a:extLst>
              <a:ext uri="{FF2B5EF4-FFF2-40B4-BE49-F238E27FC236}">
                <a16:creationId xmlns:a16="http://schemas.microsoft.com/office/drawing/2014/main" id="{02D53671-43FC-48AE-8645-180EB3D21258}"/>
              </a:ext>
            </a:extLst>
          </p:cNvPr>
          <p:cNvPicPr>
            <a:picLocks noChangeAspect="1"/>
          </p:cNvPicPr>
          <p:nvPr>
            <a:audioFile r:link="rId1"/>
            <p:extLst>
              <p:ext uri="{DAA4B4D4-6D71-4841-9C94-3DE7FCFB9230}">
                <p14:media xmlns:p14="http://schemas.microsoft.com/office/powerpoint/2010/main" r:embed="rId2">
                  <p14:trim st="27450" end="9768.5"/>
                </p14:media>
              </p:ext>
            </p:extLst>
          </p:nvPr>
        </p:nvPicPr>
        <p:blipFill>
          <a:blip r:embed="rId19"/>
          <a:stretch>
            <a:fillRect/>
          </a:stretch>
        </p:blipFill>
        <p:spPr>
          <a:xfrm>
            <a:off x="8293440" y="-4587451"/>
            <a:ext cx="487363" cy="487363"/>
          </a:xfrm>
          <a:prstGeom prst="rect">
            <a:avLst/>
          </a:prstGeom>
        </p:spPr>
      </p:pic>
      <p:pic>
        <p:nvPicPr>
          <p:cNvPr id="27" name="Picture 26">
            <a:hlinkClick r:id="rId20" action="ppaction://hlinksldjump"/>
            <a:extLst>
              <a:ext uri="{FF2B5EF4-FFF2-40B4-BE49-F238E27FC236}">
                <a16:creationId xmlns:a16="http://schemas.microsoft.com/office/drawing/2014/main" id="{FC6D7331-A2EC-4E7F-9223-8DA581499E92}"/>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rot="964373">
            <a:off x="3530102" y="2610861"/>
            <a:ext cx="2554803" cy="2358067"/>
          </a:xfrm>
          <a:prstGeom prst="rect">
            <a:avLst/>
          </a:prstGeom>
        </p:spPr>
      </p:pic>
      <p:pic>
        <p:nvPicPr>
          <p:cNvPr id="31" name="Picture 30">
            <a:hlinkClick r:id="rId22" action="ppaction://hlinksldjump"/>
            <a:extLst>
              <a:ext uri="{FF2B5EF4-FFF2-40B4-BE49-F238E27FC236}">
                <a16:creationId xmlns:a16="http://schemas.microsoft.com/office/drawing/2014/main" id="{92B18414-2988-4DC2-8CC9-E5685C962CBC}"/>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rot="21373531">
            <a:off x="7336915" y="2308225"/>
            <a:ext cx="2770936" cy="2723830"/>
          </a:xfrm>
          <a:prstGeom prst="rect">
            <a:avLst/>
          </a:prstGeom>
        </p:spPr>
      </p:pic>
      <p:pic>
        <p:nvPicPr>
          <p:cNvPr id="33" name="Picture 32">
            <a:hlinkClick r:id="rId24" action="ppaction://hlinksldjump"/>
            <a:extLst>
              <a:ext uri="{FF2B5EF4-FFF2-40B4-BE49-F238E27FC236}">
                <a16:creationId xmlns:a16="http://schemas.microsoft.com/office/drawing/2014/main" id="{09F3F1D2-5245-4286-B056-4CD4C3CB30C6}"/>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11853877" y="2116230"/>
            <a:ext cx="2967672" cy="3053571"/>
          </a:xfrm>
          <a:prstGeom prst="rect">
            <a:avLst/>
          </a:prstGeom>
        </p:spPr>
      </p:pic>
      <p:pic>
        <p:nvPicPr>
          <p:cNvPr id="35" name="Picture 34">
            <a:hlinkClick r:id="rId26" action="ppaction://hlinksldjump"/>
            <a:extLst>
              <a:ext uri="{FF2B5EF4-FFF2-40B4-BE49-F238E27FC236}">
                <a16:creationId xmlns:a16="http://schemas.microsoft.com/office/drawing/2014/main" id="{EDEA79A0-CADE-4FBE-BCC0-C77155FAD977}"/>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3311037" y="5074756"/>
            <a:ext cx="2754310" cy="2723830"/>
          </a:xfrm>
          <a:prstGeom prst="rect">
            <a:avLst/>
          </a:prstGeom>
        </p:spPr>
      </p:pic>
      <p:pic>
        <p:nvPicPr>
          <p:cNvPr id="53" name="Picture 52">
            <a:extLst>
              <a:ext uri="{FF2B5EF4-FFF2-40B4-BE49-F238E27FC236}">
                <a16:creationId xmlns:a16="http://schemas.microsoft.com/office/drawing/2014/main" id="{752D3B8A-A850-49D2-B64B-2FD5807F9992}"/>
              </a:ext>
            </a:extLst>
          </p:cNvPr>
          <p:cNvPicPr>
            <a:picLocks noChangeAspect="1"/>
          </p:cNvPicPr>
          <p:nvPr/>
        </p:nvPicPr>
        <p:blipFill>
          <a:blip r:embed="rId16">
            <a:extLst>
              <a:ext uri="{BEBA8EAE-BF5A-486C-A8C5-ECC9F3942E4B}">
                <a14:imgProps xmlns:a14="http://schemas.microsoft.com/office/drawing/2010/main">
                  <a14:imgLayer r:embed="rId17">
                    <a14:imgEffect>
                      <a14:artisticCutout numberOfShades="6"/>
                    </a14:imgEffect>
                  </a14:imgLayer>
                </a14:imgProps>
              </a:ext>
            </a:extLst>
          </a:blip>
          <a:srcRect t="43542" r="89637"/>
          <a:stretch>
            <a:fillRect/>
          </a:stretch>
        </p:blipFill>
        <p:spPr>
          <a:xfrm rot="294797">
            <a:off x="2816895" y="5187901"/>
            <a:ext cx="257103" cy="1214585"/>
          </a:xfrm>
          <a:custGeom>
            <a:avLst/>
            <a:gdLst>
              <a:gd name="connsiteX0" fmla="*/ 0 w 257103"/>
              <a:gd name="connsiteY0" fmla="*/ 0 h 1214585"/>
              <a:gd name="connsiteX1" fmla="*/ 101676 w 257103"/>
              <a:gd name="connsiteY1" fmla="*/ 698689 h 1214585"/>
              <a:gd name="connsiteX2" fmla="*/ 257103 w 257103"/>
              <a:gd name="connsiteY2" fmla="*/ 1214585 h 1214585"/>
              <a:gd name="connsiteX3" fmla="*/ 0 w 257103"/>
              <a:gd name="connsiteY3" fmla="*/ 1214585 h 1214585"/>
              <a:gd name="connsiteX4" fmla="*/ 0 w 257103"/>
              <a:gd name="connsiteY4" fmla="*/ 0 h 1214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103" h="1214585">
                <a:moveTo>
                  <a:pt x="0" y="0"/>
                </a:moveTo>
                <a:lnTo>
                  <a:pt x="101676" y="698689"/>
                </a:lnTo>
                <a:lnTo>
                  <a:pt x="257103" y="1214585"/>
                </a:lnTo>
                <a:lnTo>
                  <a:pt x="0" y="1214585"/>
                </a:lnTo>
                <a:lnTo>
                  <a:pt x="0" y="0"/>
                </a:lnTo>
                <a:close/>
              </a:path>
            </a:pathLst>
          </a:custGeom>
          <a:ln>
            <a:noFill/>
          </a:ln>
        </p:spPr>
      </p:pic>
      <p:pic>
        <p:nvPicPr>
          <p:cNvPr id="56" name="Picture 55">
            <a:extLst>
              <a:ext uri="{FF2B5EF4-FFF2-40B4-BE49-F238E27FC236}">
                <a16:creationId xmlns:a16="http://schemas.microsoft.com/office/drawing/2014/main" id="{6ACB2F62-3F83-4587-A28C-16F78C58BB42}"/>
              </a:ext>
            </a:extLst>
          </p:cNvPr>
          <p:cNvPicPr>
            <a:picLocks noChangeAspect="1"/>
          </p:cNvPicPr>
          <p:nvPr/>
        </p:nvPicPr>
        <p:blipFill>
          <a:blip r:embed="rId16">
            <a:extLst>
              <a:ext uri="{BEBA8EAE-BF5A-486C-A8C5-ECC9F3942E4B}">
                <a14:imgProps xmlns:a14="http://schemas.microsoft.com/office/drawing/2010/main">
                  <a14:imgLayer r:embed="rId17">
                    <a14:imgEffect>
                      <a14:artisticCutout numberOfShades="6"/>
                    </a14:imgEffect>
                  </a14:imgLayer>
                </a14:imgProps>
              </a:ext>
            </a:extLst>
          </a:blip>
          <a:srcRect l="10363" t="100000" r="74911" b="-4089"/>
          <a:stretch>
            <a:fillRect/>
          </a:stretch>
        </p:blipFill>
        <p:spPr>
          <a:xfrm rot="294797">
            <a:off x="3017075" y="6426749"/>
            <a:ext cx="365381" cy="87961"/>
          </a:xfrm>
          <a:custGeom>
            <a:avLst/>
            <a:gdLst>
              <a:gd name="connsiteX0" fmla="*/ 0 w 365381"/>
              <a:gd name="connsiteY0" fmla="*/ 0 h 87961"/>
              <a:gd name="connsiteX1" fmla="*/ 365381 w 365381"/>
              <a:gd name="connsiteY1" fmla="*/ 0 h 87961"/>
              <a:gd name="connsiteX2" fmla="*/ 26500 w 365381"/>
              <a:gd name="connsiteY2" fmla="*/ 87961 h 87961"/>
              <a:gd name="connsiteX3" fmla="*/ 0 w 365381"/>
              <a:gd name="connsiteY3" fmla="*/ 0 h 87961"/>
            </a:gdLst>
            <a:ahLst/>
            <a:cxnLst>
              <a:cxn ang="0">
                <a:pos x="connsiteX0" y="connsiteY0"/>
              </a:cxn>
              <a:cxn ang="0">
                <a:pos x="connsiteX1" y="connsiteY1"/>
              </a:cxn>
              <a:cxn ang="0">
                <a:pos x="connsiteX2" y="connsiteY2"/>
              </a:cxn>
              <a:cxn ang="0">
                <a:pos x="connsiteX3" y="connsiteY3"/>
              </a:cxn>
            </a:cxnLst>
            <a:rect l="l" t="t" r="r" b="b"/>
            <a:pathLst>
              <a:path w="365381" h="87961">
                <a:moveTo>
                  <a:pt x="0" y="0"/>
                </a:moveTo>
                <a:lnTo>
                  <a:pt x="365381" y="0"/>
                </a:lnTo>
                <a:lnTo>
                  <a:pt x="26500" y="87961"/>
                </a:lnTo>
                <a:lnTo>
                  <a:pt x="0" y="0"/>
                </a:lnTo>
                <a:close/>
              </a:path>
            </a:pathLst>
          </a:custGeom>
          <a:ln>
            <a:noFill/>
          </a:ln>
        </p:spPr>
      </p:pic>
      <p:pic>
        <p:nvPicPr>
          <p:cNvPr id="57" name="Picture 56">
            <a:extLst>
              <a:ext uri="{FF2B5EF4-FFF2-40B4-BE49-F238E27FC236}">
                <a16:creationId xmlns:a16="http://schemas.microsoft.com/office/drawing/2014/main" id="{13D08E74-2363-4679-BE2C-E8FDC1F7EB45}"/>
              </a:ext>
            </a:extLst>
          </p:cNvPr>
          <p:cNvPicPr>
            <a:picLocks noChangeAspect="1"/>
          </p:cNvPicPr>
          <p:nvPr/>
        </p:nvPicPr>
        <p:blipFill>
          <a:blip r:embed="rId16">
            <a:duotone>
              <a:schemeClr val="accent6">
                <a:shade val="45000"/>
                <a:satMod val="135000"/>
              </a:schemeClr>
              <a:prstClr val="white"/>
            </a:duotone>
            <a:extLst>
              <a:ext uri="{BEBA8EAE-BF5A-486C-A8C5-ECC9F3942E4B}">
                <a14:imgProps xmlns:a14="http://schemas.microsoft.com/office/drawing/2010/main">
                  <a14:imgLayer r:embed="rId17">
                    <a14:imgEffect>
                      <a14:artisticCutout numberOfShades="6"/>
                    </a14:imgEffect>
                  </a14:imgLayer>
                </a14:imgProps>
              </a:ext>
            </a:extLst>
          </a:blip>
          <a:srcRect l="88545" b="60439"/>
          <a:stretch>
            <a:fillRect/>
          </a:stretch>
        </p:blipFill>
        <p:spPr>
          <a:xfrm rot="900000">
            <a:off x="8767544" y="4654579"/>
            <a:ext cx="284210" cy="851076"/>
          </a:xfrm>
          <a:custGeom>
            <a:avLst/>
            <a:gdLst>
              <a:gd name="connsiteX0" fmla="*/ 0 w 284210"/>
              <a:gd name="connsiteY0" fmla="*/ 0 h 851076"/>
              <a:gd name="connsiteX1" fmla="*/ 284210 w 284210"/>
              <a:gd name="connsiteY1" fmla="*/ 0 h 851076"/>
              <a:gd name="connsiteX2" fmla="*/ 284209 w 284210"/>
              <a:gd name="connsiteY2" fmla="*/ 851076 h 851076"/>
              <a:gd name="connsiteX3" fmla="*/ 177622 w 284210"/>
              <a:gd name="connsiteY3" fmla="*/ 319962 h 851076"/>
              <a:gd name="connsiteX4" fmla="*/ 0 w 284210"/>
              <a:gd name="connsiteY4" fmla="*/ 0 h 85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10" h="851076">
                <a:moveTo>
                  <a:pt x="0" y="0"/>
                </a:moveTo>
                <a:lnTo>
                  <a:pt x="284210" y="0"/>
                </a:lnTo>
                <a:lnTo>
                  <a:pt x="284209" y="851076"/>
                </a:lnTo>
                <a:lnTo>
                  <a:pt x="177622" y="319962"/>
                </a:lnTo>
                <a:lnTo>
                  <a:pt x="0" y="0"/>
                </a:lnTo>
                <a:close/>
              </a:path>
            </a:pathLst>
          </a:custGeom>
        </p:spPr>
      </p:pic>
      <p:pic>
        <p:nvPicPr>
          <p:cNvPr id="58" name="Picture 57">
            <a:extLst>
              <a:ext uri="{FF2B5EF4-FFF2-40B4-BE49-F238E27FC236}">
                <a16:creationId xmlns:a16="http://schemas.microsoft.com/office/drawing/2014/main" id="{9DAC2196-3229-400E-A5AB-3425C3249CB8}"/>
              </a:ext>
            </a:extLst>
          </p:cNvPr>
          <p:cNvPicPr>
            <a:picLocks noChangeAspect="1"/>
          </p:cNvPicPr>
          <p:nvPr/>
        </p:nvPicPr>
        <p:blipFill>
          <a:blip r:embed="rId16">
            <a:duotone>
              <a:schemeClr val="accent6">
                <a:shade val="45000"/>
                <a:satMod val="135000"/>
              </a:schemeClr>
              <a:prstClr val="white"/>
            </a:duotone>
            <a:extLst>
              <a:ext uri="{BEBA8EAE-BF5A-486C-A8C5-ECC9F3942E4B}">
                <a14:imgProps xmlns:a14="http://schemas.microsoft.com/office/drawing/2010/main">
                  <a14:imgLayer r:embed="rId17">
                    <a14:imgEffect>
                      <a14:artisticCutout numberOfShades="6"/>
                    </a14:imgEffect>
                  </a14:imgLayer>
                </a14:imgProps>
              </a:ext>
            </a:extLst>
          </a:blip>
          <a:srcRect l="100000" t="39561" r="-7088" b="18344"/>
          <a:stretch>
            <a:fillRect/>
          </a:stretch>
        </p:blipFill>
        <p:spPr>
          <a:xfrm rot="900000">
            <a:off x="8816585" y="5535265"/>
            <a:ext cx="175863" cy="905599"/>
          </a:xfrm>
          <a:custGeom>
            <a:avLst/>
            <a:gdLst>
              <a:gd name="connsiteX0" fmla="*/ 0 w 175863"/>
              <a:gd name="connsiteY0" fmla="*/ 0 h 905599"/>
              <a:gd name="connsiteX1" fmla="*/ 175863 w 175863"/>
              <a:gd name="connsiteY1" fmla="*/ 876299 h 905599"/>
              <a:gd name="connsiteX2" fmla="*/ 1 w 175863"/>
              <a:gd name="connsiteY2" fmla="*/ 905599 h 905599"/>
              <a:gd name="connsiteX3" fmla="*/ 0 w 175863"/>
              <a:gd name="connsiteY3" fmla="*/ 0 h 905599"/>
            </a:gdLst>
            <a:ahLst/>
            <a:cxnLst>
              <a:cxn ang="0">
                <a:pos x="connsiteX0" y="connsiteY0"/>
              </a:cxn>
              <a:cxn ang="0">
                <a:pos x="connsiteX1" y="connsiteY1"/>
              </a:cxn>
              <a:cxn ang="0">
                <a:pos x="connsiteX2" y="connsiteY2"/>
              </a:cxn>
              <a:cxn ang="0">
                <a:pos x="connsiteX3" y="connsiteY3"/>
              </a:cxn>
            </a:cxnLst>
            <a:rect l="l" t="t" r="r" b="b"/>
            <a:pathLst>
              <a:path w="175863" h="905599">
                <a:moveTo>
                  <a:pt x="0" y="0"/>
                </a:moveTo>
                <a:lnTo>
                  <a:pt x="175863" y="876299"/>
                </a:lnTo>
                <a:lnTo>
                  <a:pt x="1" y="905599"/>
                </a:lnTo>
                <a:lnTo>
                  <a:pt x="0" y="0"/>
                </a:lnTo>
                <a:close/>
              </a:path>
            </a:pathLst>
          </a:custGeom>
        </p:spPr>
      </p:pic>
      <p:pic>
        <p:nvPicPr>
          <p:cNvPr id="59" name="Picture 58">
            <a:extLst>
              <a:ext uri="{FF2B5EF4-FFF2-40B4-BE49-F238E27FC236}">
                <a16:creationId xmlns:a16="http://schemas.microsoft.com/office/drawing/2014/main" id="{6D96680E-CA37-4B8E-8D8A-D9188BD974BA}"/>
              </a:ext>
            </a:extLst>
          </p:cNvPr>
          <p:cNvPicPr>
            <a:picLocks noChangeAspect="1"/>
          </p:cNvPicPr>
          <p:nvPr/>
        </p:nvPicPr>
        <p:blipFill>
          <a:blip r:embed="rId16">
            <a:duotone>
              <a:schemeClr val="accent3">
                <a:shade val="45000"/>
                <a:satMod val="135000"/>
              </a:schemeClr>
              <a:prstClr val="white"/>
            </a:duotone>
            <a:extLst>
              <a:ext uri="{BEBA8EAE-BF5A-486C-A8C5-ECC9F3942E4B}">
                <a14:imgProps xmlns:a14="http://schemas.microsoft.com/office/drawing/2010/main">
                  <a14:imgLayer r:embed="rId17">
                    <a14:imgEffect>
                      <a14:artisticCutout numberOfShades="6"/>
                    </a14:imgEffect>
                  </a14:imgLayer>
                </a14:imgProps>
              </a:ext>
            </a:extLst>
          </a:blip>
          <a:srcRect t="59231" r="89658"/>
          <a:stretch>
            <a:fillRect/>
          </a:stretch>
        </p:blipFill>
        <p:spPr>
          <a:xfrm rot="1638616">
            <a:off x="9557251" y="5041052"/>
            <a:ext cx="256585" cy="877068"/>
          </a:xfrm>
          <a:custGeom>
            <a:avLst/>
            <a:gdLst>
              <a:gd name="connsiteX0" fmla="*/ 1 w 256585"/>
              <a:gd name="connsiteY0" fmla="*/ 0 h 877068"/>
              <a:gd name="connsiteX1" fmla="*/ 256585 w 256585"/>
              <a:gd name="connsiteY1" fmla="*/ 877068 h 877068"/>
              <a:gd name="connsiteX2" fmla="*/ 0 w 256585"/>
              <a:gd name="connsiteY2" fmla="*/ 877068 h 877068"/>
              <a:gd name="connsiteX3" fmla="*/ 1 w 256585"/>
              <a:gd name="connsiteY3" fmla="*/ 0 h 877068"/>
            </a:gdLst>
            <a:ahLst/>
            <a:cxnLst>
              <a:cxn ang="0">
                <a:pos x="connsiteX0" y="connsiteY0"/>
              </a:cxn>
              <a:cxn ang="0">
                <a:pos x="connsiteX1" y="connsiteY1"/>
              </a:cxn>
              <a:cxn ang="0">
                <a:pos x="connsiteX2" y="connsiteY2"/>
              </a:cxn>
              <a:cxn ang="0">
                <a:pos x="connsiteX3" y="connsiteY3"/>
              </a:cxn>
            </a:cxnLst>
            <a:rect l="l" t="t" r="r" b="b"/>
            <a:pathLst>
              <a:path w="256585" h="877068">
                <a:moveTo>
                  <a:pt x="1" y="0"/>
                </a:moveTo>
                <a:lnTo>
                  <a:pt x="256585" y="877068"/>
                </a:lnTo>
                <a:lnTo>
                  <a:pt x="0" y="877068"/>
                </a:lnTo>
                <a:lnTo>
                  <a:pt x="1" y="0"/>
                </a:lnTo>
                <a:close/>
              </a:path>
            </a:pathLst>
          </a:custGeom>
        </p:spPr>
      </p:pic>
      <p:pic>
        <p:nvPicPr>
          <p:cNvPr id="60" name="Picture 59">
            <a:extLst>
              <a:ext uri="{FF2B5EF4-FFF2-40B4-BE49-F238E27FC236}">
                <a16:creationId xmlns:a16="http://schemas.microsoft.com/office/drawing/2014/main" id="{D8C032FE-B485-4D29-841F-F9C3581B0B4E}"/>
              </a:ext>
            </a:extLst>
          </p:cNvPr>
          <p:cNvPicPr>
            <a:picLocks noChangeAspect="1"/>
          </p:cNvPicPr>
          <p:nvPr/>
        </p:nvPicPr>
        <p:blipFill>
          <a:blip r:embed="rId16">
            <a:duotone>
              <a:schemeClr val="accent3">
                <a:shade val="45000"/>
                <a:satMod val="135000"/>
              </a:schemeClr>
              <a:prstClr val="white"/>
            </a:duotone>
            <a:extLst>
              <a:ext uri="{BEBA8EAE-BF5A-486C-A8C5-ECC9F3942E4B}">
                <a14:imgProps xmlns:a14="http://schemas.microsoft.com/office/drawing/2010/main">
                  <a14:imgLayer r:embed="rId17">
                    <a14:imgEffect>
                      <a14:artisticCutout numberOfShades="6"/>
                    </a14:imgEffect>
                  </a14:imgLayer>
                </a14:imgProps>
              </a:ext>
            </a:extLst>
          </a:blip>
          <a:srcRect l="10342" t="100000" r="62274" b="-13578"/>
          <a:stretch>
            <a:fillRect/>
          </a:stretch>
        </p:blipFill>
        <p:spPr>
          <a:xfrm rot="1638616">
            <a:off x="9493456" y="6067685"/>
            <a:ext cx="679427" cy="292103"/>
          </a:xfrm>
          <a:custGeom>
            <a:avLst/>
            <a:gdLst>
              <a:gd name="connsiteX0" fmla="*/ 0 w 679427"/>
              <a:gd name="connsiteY0" fmla="*/ 0 h 292103"/>
              <a:gd name="connsiteX1" fmla="*/ 679427 w 679427"/>
              <a:gd name="connsiteY1" fmla="*/ 0 h 292103"/>
              <a:gd name="connsiteX2" fmla="*/ 85454 w 679427"/>
              <a:gd name="connsiteY2" fmla="*/ 292103 h 292103"/>
              <a:gd name="connsiteX3" fmla="*/ 0 w 679427"/>
              <a:gd name="connsiteY3" fmla="*/ 0 h 292103"/>
            </a:gdLst>
            <a:ahLst/>
            <a:cxnLst>
              <a:cxn ang="0">
                <a:pos x="connsiteX0" y="connsiteY0"/>
              </a:cxn>
              <a:cxn ang="0">
                <a:pos x="connsiteX1" y="connsiteY1"/>
              </a:cxn>
              <a:cxn ang="0">
                <a:pos x="connsiteX2" y="connsiteY2"/>
              </a:cxn>
              <a:cxn ang="0">
                <a:pos x="connsiteX3" y="connsiteY3"/>
              </a:cxn>
            </a:cxnLst>
            <a:rect l="l" t="t" r="r" b="b"/>
            <a:pathLst>
              <a:path w="679427" h="292103">
                <a:moveTo>
                  <a:pt x="0" y="0"/>
                </a:moveTo>
                <a:lnTo>
                  <a:pt x="679427" y="0"/>
                </a:lnTo>
                <a:lnTo>
                  <a:pt x="85454" y="292103"/>
                </a:lnTo>
                <a:lnTo>
                  <a:pt x="0" y="0"/>
                </a:lnTo>
                <a:close/>
              </a:path>
            </a:pathLst>
          </a:custGeom>
        </p:spPr>
      </p:pic>
      <p:pic>
        <p:nvPicPr>
          <p:cNvPr id="64" name="Picture 63">
            <a:hlinkClick r:id="rId28" action="ppaction://hlinksldjump"/>
            <a:extLst>
              <a:ext uri="{FF2B5EF4-FFF2-40B4-BE49-F238E27FC236}">
                <a16:creationId xmlns:a16="http://schemas.microsoft.com/office/drawing/2014/main" id="{80763871-4C02-4017-9A96-8004B869C9AE}"/>
              </a:ext>
            </a:extLst>
          </p:cNvPr>
          <p:cNvPicPr>
            <a:picLocks noChangeAspect="1"/>
          </p:cNvPicPr>
          <p:nvPr/>
        </p:nvPicPr>
        <p:blipFill>
          <a:blip r:embed="rId21"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7707209" y="5143499"/>
            <a:ext cx="2554803" cy="2358067"/>
          </a:xfrm>
          <a:prstGeom prst="rect">
            <a:avLst/>
          </a:prstGeom>
        </p:spPr>
      </p:pic>
      <p:pic>
        <p:nvPicPr>
          <p:cNvPr id="65" name="Picture 64">
            <a:hlinkClick r:id="rId29" action="ppaction://hlinksldjump"/>
            <a:extLst>
              <a:ext uri="{FF2B5EF4-FFF2-40B4-BE49-F238E27FC236}">
                <a16:creationId xmlns:a16="http://schemas.microsoft.com/office/drawing/2014/main" id="{654E15B5-3D0E-4F69-ACEE-FC70954D2656}"/>
              </a:ext>
            </a:extLst>
          </p:cNvPr>
          <p:cNvPicPr>
            <a:picLocks noChangeAspect="1"/>
          </p:cNvPicPr>
          <p:nvPr/>
        </p:nvPicPr>
        <p:blipFill>
          <a:blip r:embed="rId2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rot="900000">
            <a:off x="11385221" y="4952917"/>
            <a:ext cx="2770936" cy="2723830"/>
          </a:xfrm>
          <a:prstGeom prst="rect">
            <a:avLst/>
          </a:prstGeom>
        </p:spPr>
      </p:pic>
    </p:spTree>
    <p:extLst>
      <p:ext uri="{BB962C8B-B14F-4D97-AF65-F5344CB8AC3E}">
        <p14:creationId xmlns:p14="http://schemas.microsoft.com/office/powerpoint/2010/main" val="1540479420"/>
      </p:ext>
    </p:extLst>
  </p:cSld>
  <p:clrMapOvr>
    <a:masterClrMapping/>
  </p:clrMapOvr>
  <mc:AlternateContent xmlns:mc="http://schemas.openxmlformats.org/markup-compatibility/2006" xmlns:p14="http://schemas.microsoft.com/office/powerpoint/2010/main">
    <mc:Choice Requires="p14">
      <p:transition spd="slow" p14:dur="1500" advClick="0">
        <p14:window dir="vert"/>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50" fill="hold">
                                          <p:stCondLst>
                                            <p:cond delay="0"/>
                                          </p:stCondLst>
                                        </p:cTn>
                                        <p:tgtEl>
                                          <p:spTgt spid="27"/>
                                        </p:tgtEl>
                                        <p:attrNameLst>
                                          <p:attrName>r</p:attrName>
                                        </p:attrNameLst>
                                      </p:cBhvr>
                                    </p:animRot>
                                    <p:animRot by="-240000">
                                      <p:cBhvr>
                                        <p:cTn id="7" dur="100" fill="hold">
                                          <p:stCondLst>
                                            <p:cond delay="100"/>
                                          </p:stCondLst>
                                        </p:cTn>
                                        <p:tgtEl>
                                          <p:spTgt spid="27"/>
                                        </p:tgtEl>
                                        <p:attrNameLst>
                                          <p:attrName>r</p:attrName>
                                        </p:attrNameLst>
                                      </p:cBhvr>
                                    </p:animRot>
                                    <p:animRot by="240000">
                                      <p:cBhvr>
                                        <p:cTn id="8" dur="100" fill="hold">
                                          <p:stCondLst>
                                            <p:cond delay="200"/>
                                          </p:stCondLst>
                                        </p:cTn>
                                        <p:tgtEl>
                                          <p:spTgt spid="27"/>
                                        </p:tgtEl>
                                        <p:attrNameLst>
                                          <p:attrName>r</p:attrName>
                                        </p:attrNameLst>
                                      </p:cBhvr>
                                    </p:animRot>
                                    <p:animRot by="-240000">
                                      <p:cBhvr>
                                        <p:cTn id="9" dur="100" fill="hold">
                                          <p:stCondLst>
                                            <p:cond delay="300"/>
                                          </p:stCondLst>
                                        </p:cTn>
                                        <p:tgtEl>
                                          <p:spTgt spid="27"/>
                                        </p:tgtEl>
                                        <p:attrNameLst>
                                          <p:attrName>r</p:attrName>
                                        </p:attrNameLst>
                                      </p:cBhvr>
                                    </p:animRot>
                                    <p:animRot by="120000">
                                      <p:cBhvr>
                                        <p:cTn id="10" dur="100" fill="hold">
                                          <p:stCondLst>
                                            <p:cond delay="400"/>
                                          </p:stCondLst>
                                        </p:cTn>
                                        <p:tgtEl>
                                          <p:spTgt spid="27"/>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50" fill="hold">
                                          <p:stCondLst>
                                            <p:cond delay="0"/>
                                          </p:stCondLst>
                                        </p:cTn>
                                        <p:tgtEl>
                                          <p:spTgt spid="31"/>
                                        </p:tgtEl>
                                        <p:attrNameLst>
                                          <p:attrName>r</p:attrName>
                                        </p:attrNameLst>
                                      </p:cBhvr>
                                    </p:animRot>
                                    <p:animRot by="-240000">
                                      <p:cBhvr>
                                        <p:cTn id="13" dur="100" fill="hold">
                                          <p:stCondLst>
                                            <p:cond delay="100"/>
                                          </p:stCondLst>
                                        </p:cTn>
                                        <p:tgtEl>
                                          <p:spTgt spid="31"/>
                                        </p:tgtEl>
                                        <p:attrNameLst>
                                          <p:attrName>r</p:attrName>
                                        </p:attrNameLst>
                                      </p:cBhvr>
                                    </p:animRot>
                                    <p:animRot by="240000">
                                      <p:cBhvr>
                                        <p:cTn id="14" dur="100" fill="hold">
                                          <p:stCondLst>
                                            <p:cond delay="200"/>
                                          </p:stCondLst>
                                        </p:cTn>
                                        <p:tgtEl>
                                          <p:spTgt spid="31"/>
                                        </p:tgtEl>
                                        <p:attrNameLst>
                                          <p:attrName>r</p:attrName>
                                        </p:attrNameLst>
                                      </p:cBhvr>
                                    </p:animRot>
                                    <p:animRot by="-240000">
                                      <p:cBhvr>
                                        <p:cTn id="15" dur="100" fill="hold">
                                          <p:stCondLst>
                                            <p:cond delay="300"/>
                                          </p:stCondLst>
                                        </p:cTn>
                                        <p:tgtEl>
                                          <p:spTgt spid="31"/>
                                        </p:tgtEl>
                                        <p:attrNameLst>
                                          <p:attrName>r</p:attrName>
                                        </p:attrNameLst>
                                      </p:cBhvr>
                                    </p:animRot>
                                    <p:animRot by="120000">
                                      <p:cBhvr>
                                        <p:cTn id="16" dur="100" fill="hold">
                                          <p:stCondLst>
                                            <p:cond delay="400"/>
                                          </p:stCondLst>
                                        </p:cTn>
                                        <p:tgtEl>
                                          <p:spTgt spid="31"/>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50" fill="hold">
                                          <p:stCondLst>
                                            <p:cond delay="0"/>
                                          </p:stCondLst>
                                        </p:cTn>
                                        <p:tgtEl>
                                          <p:spTgt spid="33"/>
                                        </p:tgtEl>
                                        <p:attrNameLst>
                                          <p:attrName>r</p:attrName>
                                        </p:attrNameLst>
                                      </p:cBhvr>
                                    </p:animRot>
                                    <p:animRot by="-240000">
                                      <p:cBhvr>
                                        <p:cTn id="19" dur="100" fill="hold">
                                          <p:stCondLst>
                                            <p:cond delay="100"/>
                                          </p:stCondLst>
                                        </p:cTn>
                                        <p:tgtEl>
                                          <p:spTgt spid="33"/>
                                        </p:tgtEl>
                                        <p:attrNameLst>
                                          <p:attrName>r</p:attrName>
                                        </p:attrNameLst>
                                      </p:cBhvr>
                                    </p:animRot>
                                    <p:animRot by="240000">
                                      <p:cBhvr>
                                        <p:cTn id="20" dur="100" fill="hold">
                                          <p:stCondLst>
                                            <p:cond delay="200"/>
                                          </p:stCondLst>
                                        </p:cTn>
                                        <p:tgtEl>
                                          <p:spTgt spid="33"/>
                                        </p:tgtEl>
                                        <p:attrNameLst>
                                          <p:attrName>r</p:attrName>
                                        </p:attrNameLst>
                                      </p:cBhvr>
                                    </p:animRot>
                                    <p:animRot by="-240000">
                                      <p:cBhvr>
                                        <p:cTn id="21" dur="100" fill="hold">
                                          <p:stCondLst>
                                            <p:cond delay="300"/>
                                          </p:stCondLst>
                                        </p:cTn>
                                        <p:tgtEl>
                                          <p:spTgt spid="33"/>
                                        </p:tgtEl>
                                        <p:attrNameLst>
                                          <p:attrName>r</p:attrName>
                                        </p:attrNameLst>
                                      </p:cBhvr>
                                    </p:animRot>
                                    <p:animRot by="120000">
                                      <p:cBhvr>
                                        <p:cTn id="22" dur="100" fill="hold">
                                          <p:stCondLst>
                                            <p:cond delay="400"/>
                                          </p:stCondLst>
                                        </p:cTn>
                                        <p:tgtEl>
                                          <p:spTgt spid="33"/>
                                        </p:tgtEl>
                                        <p:attrNameLst>
                                          <p:attrName>r</p:attrName>
                                        </p:attrNameLst>
                                      </p:cBhvr>
                                    </p:animRot>
                                  </p:childTnLst>
                                </p:cTn>
                              </p:par>
                              <p:par>
                                <p:cTn id="23" presetID="32" presetClass="emph" presetSubtype="0" repeatCount="indefinite" fill="hold" nodeType="withEffect">
                                  <p:stCondLst>
                                    <p:cond delay="0"/>
                                  </p:stCondLst>
                                  <p:childTnLst>
                                    <p:animRot by="120000">
                                      <p:cBhvr>
                                        <p:cTn id="24" dur="50" fill="hold">
                                          <p:stCondLst>
                                            <p:cond delay="0"/>
                                          </p:stCondLst>
                                        </p:cTn>
                                        <p:tgtEl>
                                          <p:spTgt spid="35"/>
                                        </p:tgtEl>
                                        <p:attrNameLst>
                                          <p:attrName>r</p:attrName>
                                        </p:attrNameLst>
                                      </p:cBhvr>
                                    </p:animRot>
                                    <p:animRot by="-240000">
                                      <p:cBhvr>
                                        <p:cTn id="25" dur="100" fill="hold">
                                          <p:stCondLst>
                                            <p:cond delay="100"/>
                                          </p:stCondLst>
                                        </p:cTn>
                                        <p:tgtEl>
                                          <p:spTgt spid="35"/>
                                        </p:tgtEl>
                                        <p:attrNameLst>
                                          <p:attrName>r</p:attrName>
                                        </p:attrNameLst>
                                      </p:cBhvr>
                                    </p:animRot>
                                    <p:animRot by="240000">
                                      <p:cBhvr>
                                        <p:cTn id="26" dur="100" fill="hold">
                                          <p:stCondLst>
                                            <p:cond delay="200"/>
                                          </p:stCondLst>
                                        </p:cTn>
                                        <p:tgtEl>
                                          <p:spTgt spid="35"/>
                                        </p:tgtEl>
                                        <p:attrNameLst>
                                          <p:attrName>r</p:attrName>
                                        </p:attrNameLst>
                                      </p:cBhvr>
                                    </p:animRot>
                                    <p:animRot by="-240000">
                                      <p:cBhvr>
                                        <p:cTn id="27" dur="100" fill="hold">
                                          <p:stCondLst>
                                            <p:cond delay="300"/>
                                          </p:stCondLst>
                                        </p:cTn>
                                        <p:tgtEl>
                                          <p:spTgt spid="35"/>
                                        </p:tgtEl>
                                        <p:attrNameLst>
                                          <p:attrName>r</p:attrName>
                                        </p:attrNameLst>
                                      </p:cBhvr>
                                    </p:animRot>
                                    <p:animRot by="120000">
                                      <p:cBhvr>
                                        <p:cTn id="28" dur="100" fill="hold">
                                          <p:stCondLst>
                                            <p:cond delay="400"/>
                                          </p:stCondLst>
                                        </p:cTn>
                                        <p:tgtEl>
                                          <p:spTgt spid="35"/>
                                        </p:tgtEl>
                                        <p:attrNameLst>
                                          <p:attrName>r</p:attrName>
                                        </p:attrNameLst>
                                      </p:cBhvr>
                                    </p:animRot>
                                  </p:childTnLst>
                                </p:cTn>
                              </p:par>
                              <p:par>
                                <p:cTn id="29" presetID="32" presetClass="emph" presetSubtype="0" repeatCount="indefinite" fill="hold" nodeType="withEffect">
                                  <p:stCondLst>
                                    <p:cond delay="0"/>
                                  </p:stCondLst>
                                  <p:childTnLst>
                                    <p:animRot by="120000">
                                      <p:cBhvr>
                                        <p:cTn id="30" dur="50" fill="hold">
                                          <p:stCondLst>
                                            <p:cond delay="0"/>
                                          </p:stCondLst>
                                        </p:cTn>
                                        <p:tgtEl>
                                          <p:spTgt spid="64"/>
                                        </p:tgtEl>
                                        <p:attrNameLst>
                                          <p:attrName>r</p:attrName>
                                        </p:attrNameLst>
                                      </p:cBhvr>
                                    </p:animRot>
                                    <p:animRot by="-240000">
                                      <p:cBhvr>
                                        <p:cTn id="31" dur="100" fill="hold">
                                          <p:stCondLst>
                                            <p:cond delay="100"/>
                                          </p:stCondLst>
                                        </p:cTn>
                                        <p:tgtEl>
                                          <p:spTgt spid="64"/>
                                        </p:tgtEl>
                                        <p:attrNameLst>
                                          <p:attrName>r</p:attrName>
                                        </p:attrNameLst>
                                      </p:cBhvr>
                                    </p:animRot>
                                    <p:animRot by="240000">
                                      <p:cBhvr>
                                        <p:cTn id="32" dur="100" fill="hold">
                                          <p:stCondLst>
                                            <p:cond delay="200"/>
                                          </p:stCondLst>
                                        </p:cTn>
                                        <p:tgtEl>
                                          <p:spTgt spid="64"/>
                                        </p:tgtEl>
                                        <p:attrNameLst>
                                          <p:attrName>r</p:attrName>
                                        </p:attrNameLst>
                                      </p:cBhvr>
                                    </p:animRot>
                                    <p:animRot by="-240000">
                                      <p:cBhvr>
                                        <p:cTn id="33" dur="100" fill="hold">
                                          <p:stCondLst>
                                            <p:cond delay="300"/>
                                          </p:stCondLst>
                                        </p:cTn>
                                        <p:tgtEl>
                                          <p:spTgt spid="64"/>
                                        </p:tgtEl>
                                        <p:attrNameLst>
                                          <p:attrName>r</p:attrName>
                                        </p:attrNameLst>
                                      </p:cBhvr>
                                    </p:animRot>
                                    <p:animRot by="120000">
                                      <p:cBhvr>
                                        <p:cTn id="34" dur="100" fill="hold">
                                          <p:stCondLst>
                                            <p:cond delay="400"/>
                                          </p:stCondLst>
                                        </p:cTn>
                                        <p:tgtEl>
                                          <p:spTgt spid="64"/>
                                        </p:tgtEl>
                                        <p:attrNameLst>
                                          <p:attrName>r</p:attrName>
                                        </p:attrNameLst>
                                      </p:cBhvr>
                                    </p:animRot>
                                  </p:childTnLst>
                                </p:cTn>
                              </p:par>
                              <p:par>
                                <p:cTn id="35" presetID="32" presetClass="emph" presetSubtype="0" repeatCount="indefinite" fill="hold" nodeType="withEffect">
                                  <p:stCondLst>
                                    <p:cond delay="0"/>
                                  </p:stCondLst>
                                  <p:childTnLst>
                                    <p:animRot by="120000">
                                      <p:cBhvr>
                                        <p:cTn id="36" dur="50" fill="hold">
                                          <p:stCondLst>
                                            <p:cond delay="0"/>
                                          </p:stCondLst>
                                        </p:cTn>
                                        <p:tgtEl>
                                          <p:spTgt spid="65"/>
                                        </p:tgtEl>
                                        <p:attrNameLst>
                                          <p:attrName>r</p:attrName>
                                        </p:attrNameLst>
                                      </p:cBhvr>
                                    </p:animRot>
                                    <p:animRot by="-240000">
                                      <p:cBhvr>
                                        <p:cTn id="37" dur="100" fill="hold">
                                          <p:stCondLst>
                                            <p:cond delay="100"/>
                                          </p:stCondLst>
                                        </p:cTn>
                                        <p:tgtEl>
                                          <p:spTgt spid="65"/>
                                        </p:tgtEl>
                                        <p:attrNameLst>
                                          <p:attrName>r</p:attrName>
                                        </p:attrNameLst>
                                      </p:cBhvr>
                                    </p:animRot>
                                    <p:animRot by="240000">
                                      <p:cBhvr>
                                        <p:cTn id="38" dur="100" fill="hold">
                                          <p:stCondLst>
                                            <p:cond delay="200"/>
                                          </p:stCondLst>
                                        </p:cTn>
                                        <p:tgtEl>
                                          <p:spTgt spid="65"/>
                                        </p:tgtEl>
                                        <p:attrNameLst>
                                          <p:attrName>r</p:attrName>
                                        </p:attrNameLst>
                                      </p:cBhvr>
                                    </p:animRot>
                                    <p:animRot by="-240000">
                                      <p:cBhvr>
                                        <p:cTn id="39" dur="100" fill="hold">
                                          <p:stCondLst>
                                            <p:cond delay="300"/>
                                          </p:stCondLst>
                                        </p:cTn>
                                        <p:tgtEl>
                                          <p:spTgt spid="65"/>
                                        </p:tgtEl>
                                        <p:attrNameLst>
                                          <p:attrName>r</p:attrName>
                                        </p:attrNameLst>
                                      </p:cBhvr>
                                    </p:animRot>
                                    <p:animRot by="120000">
                                      <p:cBhvr>
                                        <p:cTn id="40" dur="100" fill="hold">
                                          <p:stCondLst>
                                            <p:cond delay="400"/>
                                          </p:stCondLst>
                                        </p:cTn>
                                        <p:tgtEl>
                                          <p:spTgt spid="6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41" repeatCount="indefinite" fill="hold" display="0">
                  <p:stCondLst>
                    <p:cond delay="indefinite"/>
                  </p:stCondLst>
                  <p:endCondLst>
                    <p:cond evt="onStopAudio" delay="0">
                      <p:tgtEl>
                        <p:sldTgt/>
                      </p:tgtEl>
                    </p:cond>
                  </p:endCondLst>
                </p:cTn>
                <p:tgtEl>
                  <p:spTgt spid="36"/>
                </p:tgtEl>
              </p:cMediaNode>
            </p:audio>
            <p:seq concurrent="1" nextAc="seek">
              <p:cTn id="42" restart="whenNotActive" fill="hold" evtFilter="cancelBubble" nodeType="interactiveSeq">
                <p:stCondLst>
                  <p:cond evt="onClick" delay="0">
                    <p:tgtEl>
                      <p:spTgt spid="27"/>
                    </p:tgtEl>
                  </p:cond>
                </p:stCondLst>
                <p:endSync evt="end" delay="0">
                  <p:rtn val="all"/>
                </p:endSync>
                <p:childTnLst>
                  <p:par>
                    <p:cTn id="43" fill="hold">
                      <p:stCondLst>
                        <p:cond delay="0"/>
                      </p:stCondLst>
                      <p:childTnLst>
                        <p:par>
                          <p:cTn id="44" fill="hold">
                            <p:stCondLst>
                              <p:cond delay="0"/>
                            </p:stCondLst>
                            <p:childTnLst>
                              <p:par>
                                <p:cTn id="45" presetID="10" presetClass="exit" presetSubtype="0" fill="hold" nodeType="clickEffect">
                                  <p:stCondLst>
                                    <p:cond delay="0"/>
                                  </p:stCondLst>
                                  <p:childTnLst>
                                    <p:animEffect transition="out" filter="fade">
                                      <p:cBhvr>
                                        <p:cTn id="46" dur="500"/>
                                        <p:tgtEl>
                                          <p:spTgt spid="27"/>
                                        </p:tgtEl>
                                      </p:cBhvr>
                                    </p:animEffect>
                                    <p:set>
                                      <p:cBhvr>
                                        <p:cTn id="47" dur="1" fill="hold">
                                          <p:stCondLst>
                                            <p:cond delay="499"/>
                                          </p:stCondLst>
                                        </p:cTn>
                                        <p:tgtEl>
                                          <p:spTgt spid="27"/>
                                        </p:tgtEl>
                                        <p:attrNameLst>
                                          <p:attrName>style.visibility</p:attrName>
                                        </p:attrNameLst>
                                      </p:cBhvr>
                                      <p:to>
                                        <p:strVal val="hidden"/>
                                      </p:to>
                                    </p:set>
                                  </p:childTnLst>
                                </p:cTn>
                              </p:par>
                              <p:par>
                                <p:cTn id="48" presetID="9" presetClass="exit" presetSubtype="0" fill="hold" nodeType="withEffect">
                                  <p:stCondLst>
                                    <p:cond delay="0"/>
                                  </p:stCondLst>
                                  <p:childTnLst>
                                    <p:animEffect transition="out" filter="dissolve">
                                      <p:cBhvr>
                                        <p:cTn id="49" dur="500"/>
                                        <p:tgtEl>
                                          <p:spTgt spid="27"/>
                                        </p:tgtEl>
                                      </p:cBhvr>
                                    </p:animEffect>
                                    <p:set>
                                      <p:cBhvr>
                                        <p:cTn id="50"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51" restart="whenNotActive" fill="hold" evtFilter="cancelBubble" nodeType="interactiveSeq">
                <p:stCondLst>
                  <p:cond evt="onClick" delay="0">
                    <p:tgtEl>
                      <p:spTgt spid="31"/>
                    </p:tgtEl>
                  </p:cond>
                </p:stCondLst>
                <p:endSync evt="end" delay="0">
                  <p:rtn val="all"/>
                </p:endSync>
                <p:childTnLst>
                  <p:par>
                    <p:cTn id="52" fill="hold">
                      <p:stCondLst>
                        <p:cond delay="0"/>
                      </p:stCondLst>
                      <p:childTnLst>
                        <p:par>
                          <p:cTn id="53" fill="hold">
                            <p:stCondLst>
                              <p:cond delay="0"/>
                            </p:stCondLst>
                            <p:childTnLst>
                              <p:par>
                                <p:cTn id="54" presetID="10" presetClass="exit" presetSubtype="0" fill="hold" nodeType="clickEffect">
                                  <p:stCondLst>
                                    <p:cond delay="0"/>
                                  </p:stCondLst>
                                  <p:childTnLst>
                                    <p:animEffect transition="out" filter="fade">
                                      <p:cBhvr>
                                        <p:cTn id="55" dur="500"/>
                                        <p:tgtEl>
                                          <p:spTgt spid="31"/>
                                        </p:tgtEl>
                                      </p:cBhvr>
                                    </p:animEffect>
                                    <p:set>
                                      <p:cBhvr>
                                        <p:cTn id="56" dur="1" fill="hold">
                                          <p:stCondLst>
                                            <p:cond delay="499"/>
                                          </p:stCondLst>
                                        </p:cTn>
                                        <p:tgtEl>
                                          <p:spTgt spid="31"/>
                                        </p:tgtEl>
                                        <p:attrNameLst>
                                          <p:attrName>style.visibility</p:attrName>
                                        </p:attrNameLst>
                                      </p:cBhvr>
                                      <p:to>
                                        <p:strVal val="hidden"/>
                                      </p:to>
                                    </p:set>
                                  </p:childTnLst>
                                </p:cTn>
                              </p:par>
                              <p:par>
                                <p:cTn id="57" presetID="9" presetClass="exit" presetSubtype="0" fill="hold" nodeType="withEffect">
                                  <p:stCondLst>
                                    <p:cond delay="0"/>
                                  </p:stCondLst>
                                  <p:childTnLst>
                                    <p:animEffect transition="out" filter="dissolve">
                                      <p:cBhvr>
                                        <p:cTn id="58" dur="500"/>
                                        <p:tgtEl>
                                          <p:spTgt spid="31"/>
                                        </p:tgtEl>
                                      </p:cBhvr>
                                    </p:animEffect>
                                    <p:set>
                                      <p:cBhvr>
                                        <p:cTn id="59"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60" restart="whenNotActive" fill="hold" evtFilter="cancelBubble" nodeType="interactiveSeq">
                <p:stCondLst>
                  <p:cond evt="onClick" delay="0">
                    <p:tgtEl>
                      <p:spTgt spid="33"/>
                    </p:tgtEl>
                  </p:cond>
                </p:stCondLst>
                <p:endSync evt="end" delay="0">
                  <p:rtn val="all"/>
                </p:endSync>
                <p:childTnLst>
                  <p:par>
                    <p:cTn id="61" fill="hold">
                      <p:stCondLst>
                        <p:cond delay="0"/>
                      </p:stCondLst>
                      <p:childTnLst>
                        <p:par>
                          <p:cTn id="62" fill="hold">
                            <p:stCondLst>
                              <p:cond delay="0"/>
                            </p:stCondLst>
                            <p:childTnLst>
                              <p:par>
                                <p:cTn id="63" presetID="10" presetClass="exit" presetSubtype="0" fill="hold" nodeType="clickEffect">
                                  <p:stCondLst>
                                    <p:cond delay="0"/>
                                  </p:stCondLst>
                                  <p:childTnLst>
                                    <p:animEffect transition="out" filter="fade">
                                      <p:cBhvr>
                                        <p:cTn id="64" dur="500"/>
                                        <p:tgtEl>
                                          <p:spTgt spid="33"/>
                                        </p:tgtEl>
                                      </p:cBhvr>
                                    </p:animEffect>
                                    <p:set>
                                      <p:cBhvr>
                                        <p:cTn id="65" dur="1" fill="hold">
                                          <p:stCondLst>
                                            <p:cond delay="499"/>
                                          </p:stCondLst>
                                        </p:cTn>
                                        <p:tgtEl>
                                          <p:spTgt spid="33"/>
                                        </p:tgtEl>
                                        <p:attrNameLst>
                                          <p:attrName>style.visibility</p:attrName>
                                        </p:attrNameLst>
                                      </p:cBhvr>
                                      <p:to>
                                        <p:strVal val="hidden"/>
                                      </p:to>
                                    </p:set>
                                  </p:childTnLst>
                                </p:cTn>
                              </p:par>
                              <p:par>
                                <p:cTn id="66" presetID="9" presetClass="exit" presetSubtype="0" fill="hold" nodeType="withEffect">
                                  <p:stCondLst>
                                    <p:cond delay="0"/>
                                  </p:stCondLst>
                                  <p:childTnLst>
                                    <p:animEffect transition="out" filter="dissolve">
                                      <p:cBhvr>
                                        <p:cTn id="67" dur="500"/>
                                        <p:tgtEl>
                                          <p:spTgt spid="33"/>
                                        </p:tgtEl>
                                      </p:cBhvr>
                                    </p:animEffect>
                                    <p:set>
                                      <p:cBhvr>
                                        <p:cTn id="68" dur="1" fill="hold">
                                          <p:stCondLst>
                                            <p:cond delay="499"/>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33"/>
                  </p:tgtEl>
                </p:cond>
              </p:nextCondLst>
            </p:seq>
            <p:seq concurrent="1" nextAc="seek">
              <p:cTn id="69" restart="whenNotActive" fill="hold" evtFilter="cancelBubble" nodeType="interactiveSeq">
                <p:stCondLst>
                  <p:cond evt="onClick" delay="0">
                    <p:tgtEl>
                      <p:spTgt spid="35"/>
                    </p:tgtEl>
                  </p:cond>
                </p:stCondLst>
                <p:endSync evt="end" delay="0">
                  <p:rtn val="all"/>
                </p:endSync>
                <p:childTnLst>
                  <p:par>
                    <p:cTn id="70" fill="hold">
                      <p:stCondLst>
                        <p:cond delay="0"/>
                      </p:stCondLst>
                      <p:childTnLst>
                        <p:par>
                          <p:cTn id="71" fill="hold">
                            <p:stCondLst>
                              <p:cond delay="0"/>
                            </p:stCondLst>
                            <p:childTnLst>
                              <p:par>
                                <p:cTn id="72" presetID="10" presetClass="exit" presetSubtype="0" fill="hold" nodeType="clickEffect">
                                  <p:stCondLst>
                                    <p:cond delay="0"/>
                                  </p:stCondLst>
                                  <p:childTnLst>
                                    <p:animEffect transition="out" filter="fade">
                                      <p:cBhvr>
                                        <p:cTn id="73" dur="500"/>
                                        <p:tgtEl>
                                          <p:spTgt spid="35"/>
                                        </p:tgtEl>
                                      </p:cBhvr>
                                    </p:animEffect>
                                    <p:set>
                                      <p:cBhvr>
                                        <p:cTn id="74" dur="1" fill="hold">
                                          <p:stCondLst>
                                            <p:cond delay="499"/>
                                          </p:stCondLst>
                                        </p:cTn>
                                        <p:tgtEl>
                                          <p:spTgt spid="35"/>
                                        </p:tgtEl>
                                        <p:attrNameLst>
                                          <p:attrName>style.visibility</p:attrName>
                                        </p:attrNameLst>
                                      </p:cBhvr>
                                      <p:to>
                                        <p:strVal val="hidden"/>
                                      </p:to>
                                    </p:set>
                                  </p:childTnLst>
                                </p:cTn>
                              </p:par>
                              <p:par>
                                <p:cTn id="75" presetID="9" presetClass="exit" presetSubtype="0" fill="hold" nodeType="withEffect">
                                  <p:stCondLst>
                                    <p:cond delay="0"/>
                                  </p:stCondLst>
                                  <p:childTnLst>
                                    <p:animEffect transition="out" filter="dissolve">
                                      <p:cBhvr>
                                        <p:cTn id="76" dur="500"/>
                                        <p:tgtEl>
                                          <p:spTgt spid="35"/>
                                        </p:tgtEl>
                                      </p:cBhvr>
                                    </p:animEffect>
                                    <p:set>
                                      <p:cBhvr>
                                        <p:cTn id="77" dur="1" fill="hold">
                                          <p:stCondLst>
                                            <p:cond delay="499"/>
                                          </p:stCondLst>
                                        </p:cTn>
                                        <p:tgtEl>
                                          <p:spTgt spid="35"/>
                                        </p:tgtEl>
                                        <p:attrNameLst>
                                          <p:attrName>style.visibility</p:attrName>
                                        </p:attrNameLst>
                                      </p:cBhvr>
                                      <p:to>
                                        <p:strVal val="hidden"/>
                                      </p:to>
                                    </p:set>
                                  </p:childTnLst>
                                </p:cTn>
                              </p:par>
                            </p:childTnLst>
                          </p:cTn>
                        </p:par>
                      </p:childTnLst>
                    </p:cTn>
                  </p:par>
                </p:childTnLst>
              </p:cTn>
              <p:nextCondLst>
                <p:cond evt="onClick" delay="0">
                  <p:tgtEl>
                    <p:spTgt spid="35"/>
                  </p:tgtEl>
                </p:cond>
              </p:nextCondLst>
            </p:seq>
            <p:seq concurrent="1" nextAc="seek">
              <p:cTn id="78" restart="whenNotActive" fill="hold" evtFilter="cancelBubble" nodeType="interactiveSeq">
                <p:stCondLst>
                  <p:cond evt="onClick" delay="0">
                    <p:tgtEl>
                      <p:spTgt spid="64"/>
                    </p:tgtEl>
                  </p:cond>
                </p:stCondLst>
                <p:endSync evt="end" delay="0">
                  <p:rtn val="all"/>
                </p:endSync>
                <p:childTnLst>
                  <p:par>
                    <p:cTn id="79" fill="hold">
                      <p:stCondLst>
                        <p:cond delay="0"/>
                      </p:stCondLst>
                      <p:childTnLst>
                        <p:par>
                          <p:cTn id="80" fill="hold">
                            <p:stCondLst>
                              <p:cond delay="0"/>
                            </p:stCondLst>
                            <p:childTnLst>
                              <p:par>
                                <p:cTn id="81" presetID="10" presetClass="exit" presetSubtype="0" fill="hold" nodeType="clickEffect">
                                  <p:stCondLst>
                                    <p:cond delay="0"/>
                                  </p:stCondLst>
                                  <p:childTnLst>
                                    <p:animEffect transition="out" filter="fade">
                                      <p:cBhvr>
                                        <p:cTn id="82" dur="500"/>
                                        <p:tgtEl>
                                          <p:spTgt spid="64"/>
                                        </p:tgtEl>
                                      </p:cBhvr>
                                    </p:animEffect>
                                    <p:set>
                                      <p:cBhvr>
                                        <p:cTn id="83" dur="1" fill="hold">
                                          <p:stCondLst>
                                            <p:cond delay="499"/>
                                          </p:stCondLst>
                                        </p:cTn>
                                        <p:tgtEl>
                                          <p:spTgt spid="64"/>
                                        </p:tgtEl>
                                        <p:attrNameLst>
                                          <p:attrName>style.visibility</p:attrName>
                                        </p:attrNameLst>
                                      </p:cBhvr>
                                      <p:to>
                                        <p:strVal val="hidden"/>
                                      </p:to>
                                    </p:set>
                                  </p:childTnLst>
                                </p:cTn>
                              </p:par>
                              <p:par>
                                <p:cTn id="84" presetID="9" presetClass="exit" presetSubtype="0" fill="hold" nodeType="withEffect">
                                  <p:stCondLst>
                                    <p:cond delay="0"/>
                                  </p:stCondLst>
                                  <p:childTnLst>
                                    <p:animEffect transition="out" filter="dissolve">
                                      <p:cBhvr>
                                        <p:cTn id="85" dur="500"/>
                                        <p:tgtEl>
                                          <p:spTgt spid="64"/>
                                        </p:tgtEl>
                                      </p:cBhvr>
                                    </p:animEffect>
                                    <p:set>
                                      <p:cBhvr>
                                        <p:cTn id="86" dur="1" fill="hold">
                                          <p:stCondLst>
                                            <p:cond delay="499"/>
                                          </p:stCondLst>
                                        </p:cTn>
                                        <p:tgtEl>
                                          <p:spTgt spid="64"/>
                                        </p:tgtEl>
                                        <p:attrNameLst>
                                          <p:attrName>style.visibility</p:attrName>
                                        </p:attrNameLst>
                                      </p:cBhvr>
                                      <p:to>
                                        <p:strVal val="hidden"/>
                                      </p:to>
                                    </p:set>
                                  </p:childTnLst>
                                </p:cTn>
                              </p:par>
                            </p:childTnLst>
                          </p:cTn>
                        </p:par>
                      </p:childTnLst>
                    </p:cTn>
                  </p:par>
                </p:childTnLst>
              </p:cTn>
              <p:nextCondLst>
                <p:cond evt="onClick" delay="0">
                  <p:tgtEl>
                    <p:spTgt spid="64"/>
                  </p:tgtEl>
                </p:cond>
              </p:nextCondLst>
            </p:seq>
            <p:seq concurrent="1" nextAc="seek">
              <p:cTn id="87" restart="whenNotActive" fill="hold" evtFilter="cancelBubble" nodeType="interactiveSeq">
                <p:stCondLst>
                  <p:cond evt="onClick" delay="0">
                    <p:tgtEl>
                      <p:spTgt spid="65"/>
                    </p:tgtEl>
                  </p:cond>
                </p:stCondLst>
                <p:endSync evt="end" delay="0">
                  <p:rtn val="all"/>
                </p:endSync>
                <p:childTnLst>
                  <p:par>
                    <p:cTn id="88" fill="hold">
                      <p:stCondLst>
                        <p:cond delay="0"/>
                      </p:stCondLst>
                      <p:childTnLst>
                        <p:par>
                          <p:cTn id="89" fill="hold">
                            <p:stCondLst>
                              <p:cond delay="0"/>
                            </p:stCondLst>
                            <p:childTnLst>
                              <p:par>
                                <p:cTn id="90" presetID="10" presetClass="exit" presetSubtype="0" fill="hold" nodeType="clickEffect">
                                  <p:stCondLst>
                                    <p:cond delay="0"/>
                                  </p:stCondLst>
                                  <p:childTnLst>
                                    <p:animEffect transition="out" filter="fade">
                                      <p:cBhvr>
                                        <p:cTn id="91" dur="500"/>
                                        <p:tgtEl>
                                          <p:spTgt spid="65"/>
                                        </p:tgtEl>
                                      </p:cBhvr>
                                    </p:animEffect>
                                    <p:set>
                                      <p:cBhvr>
                                        <p:cTn id="92" dur="1" fill="hold">
                                          <p:stCondLst>
                                            <p:cond delay="499"/>
                                          </p:stCondLst>
                                        </p:cTn>
                                        <p:tgtEl>
                                          <p:spTgt spid="65"/>
                                        </p:tgtEl>
                                        <p:attrNameLst>
                                          <p:attrName>style.visibility</p:attrName>
                                        </p:attrNameLst>
                                      </p:cBhvr>
                                      <p:to>
                                        <p:strVal val="hidden"/>
                                      </p:to>
                                    </p:set>
                                  </p:childTnLst>
                                </p:cTn>
                              </p:par>
                              <p:par>
                                <p:cTn id="93" presetID="9" presetClass="exit" presetSubtype="0" fill="hold" nodeType="withEffect">
                                  <p:stCondLst>
                                    <p:cond delay="0"/>
                                  </p:stCondLst>
                                  <p:childTnLst>
                                    <p:animEffect transition="out" filter="dissolve">
                                      <p:cBhvr>
                                        <p:cTn id="94" dur="500"/>
                                        <p:tgtEl>
                                          <p:spTgt spid="65"/>
                                        </p:tgtEl>
                                      </p:cBhvr>
                                    </p:animEffect>
                                    <p:set>
                                      <p:cBhvr>
                                        <p:cTn id="95" dur="1" fill="hold">
                                          <p:stCondLst>
                                            <p:cond delay="499"/>
                                          </p:stCondLst>
                                        </p:cTn>
                                        <p:tgtEl>
                                          <p:spTgt spid="65"/>
                                        </p:tgtEl>
                                        <p:attrNameLst>
                                          <p:attrName>style.visibility</p:attrName>
                                        </p:attrNameLst>
                                      </p:cBhvr>
                                      <p:to>
                                        <p:strVal val="hidden"/>
                                      </p:to>
                                    </p:set>
                                  </p:childTnLst>
                                </p:cTn>
                              </p:par>
                            </p:childTnLst>
                          </p:cTn>
                        </p:par>
                      </p:childTnLst>
                    </p:cTn>
                  </p:par>
                </p:childTnLst>
              </p:cTn>
              <p:nextCondLst>
                <p:cond evt="onClick" delay="0">
                  <p:tgtEl>
                    <p:spTgt spid="65"/>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0">
  <p:cSld>
    <p:bg>
      <p:bgPr>
        <a:solidFill>
          <a:srgbClr val="FFFAE6"/>
        </a:solidFill>
        <a:effectLst/>
      </p:bgPr>
    </p:bg>
    <p:spTree>
      <p:nvGrpSpPr>
        <p:cNvPr id="1" name=""/>
        <p:cNvGrpSpPr/>
        <p:nvPr/>
      </p:nvGrpSpPr>
      <p:grpSpPr>
        <a:xfrm>
          <a:off x="0" y="0"/>
          <a:ext cx="0" cy="0"/>
          <a:chOff x="0" y="0"/>
          <a:chExt cx="0" cy="0"/>
        </a:xfrm>
      </p:grpSpPr>
      <p:sp>
        <p:nvSpPr>
          <p:cNvPr id="2" name="Freeform 2"/>
          <p:cNvSpPr/>
          <p:nvPr/>
        </p:nvSpPr>
        <p:spPr>
          <a:xfrm>
            <a:off x="-1587856" y="-245924"/>
            <a:ext cx="10778847" cy="10778847"/>
          </a:xfrm>
          <a:custGeom>
            <a:avLst/>
            <a:gdLst/>
            <a:ahLst/>
            <a:cxnLst/>
            <a:rect l="l" t="t" r="r" b="b"/>
            <a:pathLst>
              <a:path w="10778847" h="10778847">
                <a:moveTo>
                  <a:pt x="0" y="0"/>
                </a:moveTo>
                <a:lnTo>
                  <a:pt x="10778847" y="0"/>
                </a:lnTo>
                <a:lnTo>
                  <a:pt x="10778847" y="10778848"/>
                </a:lnTo>
                <a:lnTo>
                  <a:pt x="0" y="1077884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3" name="Freeform 3"/>
          <p:cNvSpPr/>
          <p:nvPr/>
        </p:nvSpPr>
        <p:spPr>
          <a:xfrm>
            <a:off x="9190991" y="-245924"/>
            <a:ext cx="10684865" cy="10778847"/>
          </a:xfrm>
          <a:custGeom>
            <a:avLst/>
            <a:gdLst/>
            <a:ahLst/>
            <a:cxnLst/>
            <a:rect l="l" t="t" r="r" b="b"/>
            <a:pathLst>
              <a:path w="10684865" h="10778847">
                <a:moveTo>
                  <a:pt x="0" y="0"/>
                </a:moveTo>
                <a:lnTo>
                  <a:pt x="10684865" y="0"/>
                </a:lnTo>
                <a:lnTo>
                  <a:pt x="10684865" y="10778848"/>
                </a:lnTo>
                <a:lnTo>
                  <a:pt x="0" y="10778848"/>
                </a:lnTo>
                <a:lnTo>
                  <a:pt x="0" y="0"/>
                </a:lnTo>
                <a:close/>
              </a:path>
            </a:pathLst>
          </a:custGeom>
          <a:blipFill>
            <a:blip r:embed="rId4">
              <a:extLst>
                <a:ext uri="{96DAC541-7B7A-43D3-8B79-37D633B846F1}">
                  <asvg:svgBlip xmlns:asvg="http://schemas.microsoft.com/office/drawing/2016/SVG/main" r:embed="rId5"/>
                </a:ext>
              </a:extLst>
            </a:blip>
            <a:stretch>
              <a:fillRect l="-879"/>
            </a:stretch>
          </a:blipFill>
        </p:spPr>
        <p:txBody>
          <a:bodyPr/>
          <a:lstStyle/>
          <a:p>
            <a:endParaRPr lang="en-US"/>
          </a:p>
        </p:txBody>
      </p:sp>
      <p:sp>
        <p:nvSpPr>
          <p:cNvPr id="4" name="Freeform 4"/>
          <p:cNvSpPr/>
          <p:nvPr/>
        </p:nvSpPr>
        <p:spPr>
          <a:xfrm>
            <a:off x="0" y="7239000"/>
            <a:ext cx="6096000" cy="6096000"/>
          </a:xfrm>
          <a:custGeom>
            <a:avLst/>
            <a:gdLst/>
            <a:ahLst/>
            <a:cxnLst/>
            <a:rect l="l" t="t" r="r" b="b"/>
            <a:pathLst>
              <a:path w="6096000" h="6096000">
                <a:moveTo>
                  <a:pt x="0" y="0"/>
                </a:moveTo>
                <a:lnTo>
                  <a:pt x="6096000" y="0"/>
                </a:lnTo>
                <a:lnTo>
                  <a:pt x="6096000" y="6096000"/>
                </a:lnTo>
                <a:lnTo>
                  <a:pt x="0" y="60960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5"/>
          <p:cNvSpPr/>
          <p:nvPr/>
        </p:nvSpPr>
        <p:spPr>
          <a:xfrm>
            <a:off x="6142991" y="7239000"/>
            <a:ext cx="6096000" cy="6096000"/>
          </a:xfrm>
          <a:custGeom>
            <a:avLst/>
            <a:gdLst/>
            <a:ahLst/>
            <a:cxnLst/>
            <a:rect l="l" t="t" r="r" b="b"/>
            <a:pathLst>
              <a:path w="6096000" h="6096000">
                <a:moveTo>
                  <a:pt x="0" y="0"/>
                </a:moveTo>
                <a:lnTo>
                  <a:pt x="6096000" y="0"/>
                </a:lnTo>
                <a:lnTo>
                  <a:pt x="6096000" y="6096000"/>
                </a:lnTo>
                <a:lnTo>
                  <a:pt x="0" y="60960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6" name="Freeform 6"/>
          <p:cNvSpPr/>
          <p:nvPr/>
        </p:nvSpPr>
        <p:spPr>
          <a:xfrm>
            <a:off x="12285982" y="7239000"/>
            <a:ext cx="6096000" cy="6096000"/>
          </a:xfrm>
          <a:custGeom>
            <a:avLst/>
            <a:gdLst/>
            <a:ahLst/>
            <a:cxnLst/>
            <a:rect l="l" t="t" r="r" b="b"/>
            <a:pathLst>
              <a:path w="6096000" h="6096000">
                <a:moveTo>
                  <a:pt x="0" y="0"/>
                </a:moveTo>
                <a:lnTo>
                  <a:pt x="6096000" y="0"/>
                </a:lnTo>
                <a:lnTo>
                  <a:pt x="6096000" y="6096000"/>
                </a:lnTo>
                <a:lnTo>
                  <a:pt x="0" y="60960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grpSp>
        <p:nvGrpSpPr>
          <p:cNvPr id="7" name="Group 7"/>
          <p:cNvGrpSpPr/>
          <p:nvPr/>
        </p:nvGrpSpPr>
        <p:grpSpPr>
          <a:xfrm>
            <a:off x="1513713" y="611518"/>
            <a:ext cx="15354556" cy="9175680"/>
            <a:chOff x="0" y="0"/>
            <a:chExt cx="3700129" cy="2211149"/>
          </a:xfrm>
        </p:grpSpPr>
        <p:sp>
          <p:nvSpPr>
            <p:cNvPr id="8" name="Freeform 8"/>
            <p:cNvSpPr/>
            <p:nvPr/>
          </p:nvSpPr>
          <p:spPr>
            <a:xfrm>
              <a:off x="0" y="0"/>
              <a:ext cx="3700129" cy="2211149"/>
            </a:xfrm>
            <a:custGeom>
              <a:avLst/>
              <a:gdLst/>
              <a:ahLst/>
              <a:cxnLst/>
              <a:rect l="l" t="t" r="r" b="b"/>
              <a:pathLst>
                <a:path w="3700129" h="2211149">
                  <a:moveTo>
                    <a:pt x="56854" y="0"/>
                  </a:moveTo>
                  <a:lnTo>
                    <a:pt x="3643275" y="0"/>
                  </a:lnTo>
                  <a:cubicBezTo>
                    <a:pt x="3674675" y="0"/>
                    <a:pt x="3700129" y="25455"/>
                    <a:pt x="3700129" y="56854"/>
                  </a:cubicBezTo>
                  <a:lnTo>
                    <a:pt x="3700129" y="2154294"/>
                  </a:lnTo>
                  <a:cubicBezTo>
                    <a:pt x="3700129" y="2169373"/>
                    <a:pt x="3694139" y="2183834"/>
                    <a:pt x="3683477" y="2194496"/>
                  </a:cubicBezTo>
                  <a:cubicBezTo>
                    <a:pt x="3672815" y="2205159"/>
                    <a:pt x="3658353" y="2211149"/>
                    <a:pt x="3643275" y="2211149"/>
                  </a:cubicBezTo>
                  <a:lnTo>
                    <a:pt x="56854" y="2211149"/>
                  </a:lnTo>
                  <a:cubicBezTo>
                    <a:pt x="41776" y="2211149"/>
                    <a:pt x="27314" y="2205159"/>
                    <a:pt x="16652" y="2194496"/>
                  </a:cubicBezTo>
                  <a:cubicBezTo>
                    <a:pt x="5990" y="2183834"/>
                    <a:pt x="0" y="2169373"/>
                    <a:pt x="0" y="2154294"/>
                  </a:cubicBezTo>
                  <a:lnTo>
                    <a:pt x="0" y="56854"/>
                  </a:lnTo>
                  <a:cubicBezTo>
                    <a:pt x="0" y="41776"/>
                    <a:pt x="5990" y="27314"/>
                    <a:pt x="16652" y="16652"/>
                  </a:cubicBezTo>
                  <a:cubicBezTo>
                    <a:pt x="27314" y="5990"/>
                    <a:pt x="41776" y="0"/>
                    <a:pt x="56854" y="0"/>
                  </a:cubicBezTo>
                  <a:close/>
                </a:path>
              </a:pathLst>
            </a:custGeom>
            <a:solidFill>
              <a:srgbClr val="75D6D0"/>
            </a:solidFill>
          </p:spPr>
        </p:sp>
        <p:sp>
          <p:nvSpPr>
            <p:cNvPr id="9" name="TextBox 9"/>
            <p:cNvSpPr txBox="1"/>
            <p:nvPr/>
          </p:nvSpPr>
          <p:spPr>
            <a:xfrm>
              <a:off x="0" y="-38100"/>
              <a:ext cx="3700129" cy="2249249"/>
            </a:xfrm>
            <a:prstGeom prst="rect">
              <a:avLst/>
            </a:prstGeom>
          </p:spPr>
          <p:txBody>
            <a:bodyPr lIns="50800" tIns="50800" rIns="50800" bIns="50800" rtlCol="0" anchor="ctr"/>
            <a:lstStyle/>
            <a:p>
              <a:pPr algn="ctr">
                <a:lnSpc>
                  <a:spcPts val="2659"/>
                </a:lnSpc>
              </a:pPr>
              <a:endParaRPr/>
            </a:p>
          </p:txBody>
        </p:sp>
      </p:grpSp>
      <p:grpSp>
        <p:nvGrpSpPr>
          <p:cNvPr id="10" name="Group 10"/>
          <p:cNvGrpSpPr/>
          <p:nvPr/>
        </p:nvGrpSpPr>
        <p:grpSpPr>
          <a:xfrm>
            <a:off x="2005830" y="1280870"/>
            <a:ext cx="14294378" cy="6375088"/>
            <a:chOff x="0" y="0"/>
            <a:chExt cx="3229363" cy="1310696"/>
          </a:xfrm>
        </p:grpSpPr>
        <p:sp>
          <p:nvSpPr>
            <p:cNvPr id="11" name="Freeform 11"/>
            <p:cNvSpPr/>
            <p:nvPr/>
          </p:nvSpPr>
          <p:spPr>
            <a:xfrm>
              <a:off x="0" y="0"/>
              <a:ext cx="3229363" cy="1310696"/>
            </a:xfrm>
            <a:custGeom>
              <a:avLst/>
              <a:gdLst/>
              <a:ahLst/>
              <a:cxnLst/>
              <a:rect l="l" t="t" r="r" b="b"/>
              <a:pathLst>
                <a:path w="3229363" h="1310696">
                  <a:moveTo>
                    <a:pt x="65142" y="0"/>
                  </a:moveTo>
                  <a:lnTo>
                    <a:pt x="3164221" y="0"/>
                  </a:lnTo>
                  <a:cubicBezTo>
                    <a:pt x="3181497" y="0"/>
                    <a:pt x="3198067" y="6863"/>
                    <a:pt x="3210283" y="19080"/>
                  </a:cubicBezTo>
                  <a:cubicBezTo>
                    <a:pt x="3222500" y="31296"/>
                    <a:pt x="3229363" y="47866"/>
                    <a:pt x="3229363" y="65142"/>
                  </a:cubicBezTo>
                  <a:lnTo>
                    <a:pt x="3229363" y="1245554"/>
                  </a:lnTo>
                  <a:cubicBezTo>
                    <a:pt x="3229363" y="1262831"/>
                    <a:pt x="3222500" y="1279400"/>
                    <a:pt x="3210283" y="1291616"/>
                  </a:cubicBezTo>
                  <a:cubicBezTo>
                    <a:pt x="3198067" y="1303833"/>
                    <a:pt x="3181497" y="1310696"/>
                    <a:pt x="3164221" y="1310696"/>
                  </a:cubicBezTo>
                  <a:lnTo>
                    <a:pt x="65142" y="1310696"/>
                  </a:lnTo>
                  <a:cubicBezTo>
                    <a:pt x="47866" y="1310696"/>
                    <a:pt x="31296" y="1303833"/>
                    <a:pt x="19080" y="1291616"/>
                  </a:cubicBezTo>
                  <a:cubicBezTo>
                    <a:pt x="6863" y="1279400"/>
                    <a:pt x="0" y="1262831"/>
                    <a:pt x="0" y="1245554"/>
                  </a:cubicBezTo>
                  <a:lnTo>
                    <a:pt x="0" y="65142"/>
                  </a:lnTo>
                  <a:cubicBezTo>
                    <a:pt x="0" y="47866"/>
                    <a:pt x="6863" y="31296"/>
                    <a:pt x="19080" y="19080"/>
                  </a:cubicBezTo>
                  <a:cubicBezTo>
                    <a:pt x="31296" y="6863"/>
                    <a:pt x="47866" y="0"/>
                    <a:pt x="65142" y="0"/>
                  </a:cubicBezTo>
                  <a:close/>
                </a:path>
              </a:pathLst>
            </a:custGeom>
            <a:solidFill>
              <a:srgbClr val="FFFFFF"/>
            </a:solidFill>
          </p:spPr>
        </p:sp>
        <p:sp>
          <p:nvSpPr>
            <p:cNvPr id="12" name="TextBox 12"/>
            <p:cNvSpPr txBox="1"/>
            <p:nvPr/>
          </p:nvSpPr>
          <p:spPr>
            <a:xfrm>
              <a:off x="0" y="-38100"/>
              <a:ext cx="3229363" cy="1348796"/>
            </a:xfrm>
            <a:prstGeom prst="rect">
              <a:avLst/>
            </a:prstGeom>
          </p:spPr>
          <p:txBody>
            <a:bodyPr lIns="50800" tIns="50800" rIns="50800" bIns="50800" rtlCol="0" anchor="ctr"/>
            <a:lstStyle/>
            <a:p>
              <a:pPr algn="ctr">
                <a:lnSpc>
                  <a:spcPts val="2659"/>
                </a:lnSpc>
              </a:pPr>
              <a:endParaRPr/>
            </a:p>
          </p:txBody>
        </p:sp>
      </p:grpSp>
      <p:sp>
        <p:nvSpPr>
          <p:cNvPr id="13" name="Freeform 13"/>
          <p:cNvSpPr/>
          <p:nvPr/>
        </p:nvSpPr>
        <p:spPr>
          <a:xfrm>
            <a:off x="2452518" y="7910299"/>
            <a:ext cx="1508852" cy="1508852"/>
          </a:xfrm>
          <a:custGeom>
            <a:avLst/>
            <a:gdLst/>
            <a:ahLst/>
            <a:cxnLst/>
            <a:rect l="l" t="t" r="r" b="b"/>
            <a:pathLst>
              <a:path w="1338119" h="1338119">
                <a:moveTo>
                  <a:pt x="0" y="0"/>
                </a:moveTo>
                <a:lnTo>
                  <a:pt x="1338119" y="0"/>
                </a:lnTo>
                <a:lnTo>
                  <a:pt x="1338119" y="1338119"/>
                </a:lnTo>
                <a:lnTo>
                  <a:pt x="0" y="133811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dirty="0"/>
          </a:p>
        </p:txBody>
      </p:sp>
      <p:sp>
        <p:nvSpPr>
          <p:cNvPr id="14" name="Freeform 14"/>
          <p:cNvSpPr/>
          <p:nvPr/>
        </p:nvSpPr>
        <p:spPr>
          <a:xfrm>
            <a:off x="14643742" y="7988927"/>
            <a:ext cx="939021" cy="1351595"/>
          </a:xfrm>
          <a:custGeom>
            <a:avLst/>
            <a:gdLst/>
            <a:ahLst/>
            <a:cxnLst/>
            <a:rect l="l" t="t" r="r" b="b"/>
            <a:pathLst>
              <a:path w="832767" h="1198656">
                <a:moveTo>
                  <a:pt x="0" y="0"/>
                </a:moveTo>
                <a:lnTo>
                  <a:pt x="832767" y="0"/>
                </a:lnTo>
                <a:lnTo>
                  <a:pt x="832767" y="1198657"/>
                </a:lnTo>
                <a:lnTo>
                  <a:pt x="0" y="1198657"/>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dirty="0"/>
          </a:p>
        </p:txBody>
      </p:sp>
      <p:sp>
        <p:nvSpPr>
          <p:cNvPr id="21" name="TextBox 21"/>
          <p:cNvSpPr txBox="1"/>
          <p:nvPr/>
        </p:nvSpPr>
        <p:spPr>
          <a:xfrm>
            <a:off x="8293440" y="519253"/>
            <a:ext cx="1689128" cy="989016"/>
          </a:xfrm>
          <a:prstGeom prst="rect">
            <a:avLst/>
          </a:prstGeom>
        </p:spPr>
        <p:txBody>
          <a:bodyPr lIns="0" tIns="0" rIns="0" bIns="0" rtlCol="0" anchor="t">
            <a:spAutoFit/>
          </a:bodyPr>
          <a:lstStyle/>
          <a:p>
            <a:pPr algn="ctr">
              <a:lnSpc>
                <a:spcPts val="5166"/>
              </a:lnSpc>
            </a:pPr>
            <a:r>
              <a:rPr lang="en-US" sz="10333" spc="-878">
                <a:solidFill>
                  <a:srgbClr val="FFFFFF"/>
                </a:solidFill>
                <a:latin typeface="Canva Sans"/>
                <a:ea typeface="Canva Sans"/>
                <a:cs typeface="Canva Sans"/>
                <a:sym typeface="Canva Sans"/>
              </a:rPr>
              <a:t>...</a:t>
            </a:r>
          </a:p>
        </p:txBody>
      </p:sp>
      <p:pic>
        <p:nvPicPr>
          <p:cNvPr id="43" name="HÌNH 1 A">
            <a:hlinkClick r:id="rId12" action="ppaction://hlinksldjump"/>
            <a:extLst>
              <a:ext uri="{FF2B5EF4-FFF2-40B4-BE49-F238E27FC236}">
                <a16:creationId xmlns:a16="http://schemas.microsoft.com/office/drawing/2014/main" id="{D718D01C-AC0C-4471-95C7-269974E4ED6B}"/>
              </a:ext>
            </a:extLst>
          </p:cNvPr>
          <p:cNvPicPr>
            <a:picLocks noChangeAspect="1"/>
          </p:cNvPicPr>
          <p:nvPr/>
        </p:nvPicPr>
        <p:blipFill>
          <a:blip r:embed="rId13">
            <a:extLst>
              <a:ext uri="{BEBA8EAE-BF5A-486C-A8C5-ECC9F3942E4B}">
                <a14:imgProps xmlns:a14="http://schemas.microsoft.com/office/drawing/2010/main">
                  <a14:imgLayer r:embed="rId14">
                    <a14:imgEffect>
                      <a14:artisticCutout numberOfShades="6"/>
                    </a14:imgEffect>
                  </a14:imgLayer>
                </a14:imgProps>
              </a:ext>
            </a:extLst>
          </a:blip>
          <a:srcRect t="12314" r="35138"/>
          <a:stretch>
            <a:fillRect/>
          </a:stretch>
        </p:blipFill>
        <p:spPr>
          <a:xfrm rot="1028130">
            <a:off x="6465644" y="2861083"/>
            <a:ext cx="3559772" cy="4172740"/>
          </a:xfrm>
          <a:custGeom>
            <a:avLst/>
            <a:gdLst>
              <a:gd name="connsiteX0" fmla="*/ 1008708 w 1609287"/>
              <a:gd name="connsiteY0" fmla="*/ 0 h 1886397"/>
              <a:gd name="connsiteX1" fmla="*/ 1062158 w 1609287"/>
              <a:gd name="connsiteY1" fmla="*/ 354866 h 1886397"/>
              <a:gd name="connsiteX2" fmla="*/ 1337428 w 1609287"/>
              <a:gd name="connsiteY2" fmla="*/ 354147 h 1886397"/>
              <a:gd name="connsiteX3" fmla="*/ 1129247 w 1609287"/>
              <a:gd name="connsiteY3" fmla="*/ 601486 h 1886397"/>
              <a:gd name="connsiteX4" fmla="*/ 1495034 w 1609287"/>
              <a:gd name="connsiteY4" fmla="*/ 853021 h 1886397"/>
              <a:gd name="connsiteX5" fmla="*/ 1302038 w 1609287"/>
              <a:gd name="connsiteY5" fmla="*/ 1099055 h 1886397"/>
              <a:gd name="connsiteX6" fmla="*/ 1609287 w 1609287"/>
              <a:gd name="connsiteY6" fmla="*/ 1470344 h 1886397"/>
              <a:gd name="connsiteX7" fmla="*/ 1414092 w 1609287"/>
              <a:gd name="connsiteY7" fmla="*/ 1601845 h 1886397"/>
              <a:gd name="connsiteX8" fmla="*/ 966404 w 1609287"/>
              <a:gd name="connsiteY8" fmla="*/ 1732108 h 1886397"/>
              <a:gd name="connsiteX9" fmla="*/ 680105 w 1609287"/>
              <a:gd name="connsiteY9" fmla="*/ 1871441 h 1886397"/>
              <a:gd name="connsiteX10" fmla="*/ 622484 w 1609287"/>
              <a:gd name="connsiteY10" fmla="*/ 1886397 h 1886397"/>
              <a:gd name="connsiteX11" fmla="*/ 257103 w 1609287"/>
              <a:gd name="connsiteY11" fmla="*/ 1886397 h 1886397"/>
              <a:gd name="connsiteX12" fmla="*/ 101676 w 1609287"/>
              <a:gd name="connsiteY12" fmla="*/ 1370501 h 1886397"/>
              <a:gd name="connsiteX13" fmla="*/ 0 w 1609287"/>
              <a:gd name="connsiteY13" fmla="*/ 671812 h 1886397"/>
              <a:gd name="connsiteX14" fmla="*/ 0 w 1609287"/>
              <a:gd name="connsiteY14" fmla="*/ 194537 h 1886397"/>
              <a:gd name="connsiteX15" fmla="*/ 388122 w 1609287"/>
              <a:gd name="connsiteY15" fmla="*/ 76292 h 1886397"/>
              <a:gd name="connsiteX16" fmla="*/ 837355 w 1609287"/>
              <a:gd name="connsiteY16" fmla="*/ 52970 h 1886397"/>
              <a:gd name="connsiteX17" fmla="*/ 1008708 w 1609287"/>
              <a:gd name="connsiteY17" fmla="*/ 0 h 1886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09287" h="1886397">
                <a:moveTo>
                  <a:pt x="1008708" y="0"/>
                </a:moveTo>
                <a:lnTo>
                  <a:pt x="1062158" y="354866"/>
                </a:lnTo>
                <a:lnTo>
                  <a:pt x="1337428" y="354147"/>
                </a:lnTo>
                <a:lnTo>
                  <a:pt x="1129247" y="601486"/>
                </a:lnTo>
                <a:lnTo>
                  <a:pt x="1495034" y="853021"/>
                </a:lnTo>
                <a:lnTo>
                  <a:pt x="1302038" y="1099055"/>
                </a:lnTo>
                <a:lnTo>
                  <a:pt x="1609287" y="1470344"/>
                </a:lnTo>
                <a:lnTo>
                  <a:pt x="1414092" y="1601845"/>
                </a:lnTo>
                <a:lnTo>
                  <a:pt x="966404" y="1732108"/>
                </a:lnTo>
                <a:lnTo>
                  <a:pt x="680105" y="1871441"/>
                </a:lnTo>
                <a:lnTo>
                  <a:pt x="622484" y="1886397"/>
                </a:lnTo>
                <a:lnTo>
                  <a:pt x="257103" y="1886397"/>
                </a:lnTo>
                <a:lnTo>
                  <a:pt x="101676" y="1370501"/>
                </a:lnTo>
                <a:lnTo>
                  <a:pt x="0" y="671812"/>
                </a:lnTo>
                <a:lnTo>
                  <a:pt x="0" y="194537"/>
                </a:lnTo>
                <a:lnTo>
                  <a:pt x="388122" y="76292"/>
                </a:lnTo>
                <a:lnTo>
                  <a:pt x="837355" y="52970"/>
                </a:lnTo>
                <a:lnTo>
                  <a:pt x="1008708" y="0"/>
                </a:lnTo>
                <a:close/>
              </a:path>
            </a:pathLst>
          </a:custGeom>
          <a:ln>
            <a:noFill/>
          </a:ln>
        </p:spPr>
      </p:pic>
      <p:pic>
        <p:nvPicPr>
          <p:cNvPr id="42" name="HÌNH 1">
            <a:extLst>
              <a:ext uri="{FF2B5EF4-FFF2-40B4-BE49-F238E27FC236}">
                <a16:creationId xmlns:a16="http://schemas.microsoft.com/office/drawing/2014/main" id="{D278003B-A284-4338-BE3A-42744CA4D250}"/>
              </a:ext>
            </a:extLst>
          </p:cNvPr>
          <p:cNvPicPr>
            <a:picLocks noChangeAspect="1"/>
          </p:cNvPicPr>
          <p:nvPr/>
        </p:nvPicPr>
        <p:blipFill>
          <a:blip r:embed="rId13">
            <a:extLst>
              <a:ext uri="{BEBA8EAE-BF5A-486C-A8C5-ECC9F3942E4B}">
                <a14:imgProps xmlns:a14="http://schemas.microsoft.com/office/drawing/2010/main">
                  <a14:imgLayer r:embed="rId14">
                    <a14:imgEffect>
                      <a14:artisticCutout numberOfShades="6"/>
                    </a14:imgEffect>
                  </a14:imgLayer>
                </a14:imgProps>
              </a:ext>
            </a:extLst>
          </a:blip>
          <a:srcRect/>
          <a:stretch>
            <a:fillRect/>
          </a:stretch>
        </p:blipFill>
        <p:spPr>
          <a:xfrm rot="1028130">
            <a:off x="6411982" y="2599634"/>
            <a:ext cx="5488190" cy="4758742"/>
          </a:xfrm>
          <a:custGeom>
            <a:avLst/>
            <a:gdLst>
              <a:gd name="connsiteX0" fmla="*/ 0 w 2481079"/>
              <a:gd name="connsiteY0" fmla="*/ 0 h 2151314"/>
              <a:gd name="connsiteX1" fmla="*/ 2481079 w 2481079"/>
              <a:gd name="connsiteY1" fmla="*/ 0 h 2151314"/>
              <a:gd name="connsiteX2" fmla="*/ 2481078 w 2481079"/>
              <a:gd name="connsiteY2" fmla="*/ 2151314 h 2151314"/>
              <a:gd name="connsiteX3" fmla="*/ 622484 w 2481079"/>
              <a:gd name="connsiteY3" fmla="*/ 2151314 h 2151314"/>
              <a:gd name="connsiteX4" fmla="*/ 680105 w 2481079"/>
              <a:gd name="connsiteY4" fmla="*/ 2136358 h 2151314"/>
              <a:gd name="connsiteX5" fmla="*/ 966404 w 2481079"/>
              <a:gd name="connsiteY5" fmla="*/ 1997025 h 2151314"/>
              <a:gd name="connsiteX6" fmla="*/ 1414092 w 2481079"/>
              <a:gd name="connsiteY6" fmla="*/ 1866762 h 2151314"/>
              <a:gd name="connsiteX7" fmla="*/ 1609287 w 2481079"/>
              <a:gd name="connsiteY7" fmla="*/ 1735261 h 2151314"/>
              <a:gd name="connsiteX8" fmla="*/ 1302038 w 2481079"/>
              <a:gd name="connsiteY8" fmla="*/ 1363972 h 2151314"/>
              <a:gd name="connsiteX9" fmla="*/ 1495034 w 2481079"/>
              <a:gd name="connsiteY9" fmla="*/ 1117938 h 2151314"/>
              <a:gd name="connsiteX10" fmla="*/ 1129247 w 2481079"/>
              <a:gd name="connsiteY10" fmla="*/ 866403 h 2151314"/>
              <a:gd name="connsiteX11" fmla="*/ 1337428 w 2481079"/>
              <a:gd name="connsiteY11" fmla="*/ 619064 h 2151314"/>
              <a:gd name="connsiteX12" fmla="*/ 1062158 w 2481079"/>
              <a:gd name="connsiteY12" fmla="*/ 619783 h 2151314"/>
              <a:gd name="connsiteX13" fmla="*/ 1008708 w 2481079"/>
              <a:gd name="connsiteY13" fmla="*/ 264917 h 2151314"/>
              <a:gd name="connsiteX14" fmla="*/ 837355 w 2481079"/>
              <a:gd name="connsiteY14" fmla="*/ 317887 h 2151314"/>
              <a:gd name="connsiteX15" fmla="*/ 388122 w 2481079"/>
              <a:gd name="connsiteY15" fmla="*/ 341209 h 2151314"/>
              <a:gd name="connsiteX16" fmla="*/ 0 w 2481079"/>
              <a:gd name="connsiteY16" fmla="*/ 459454 h 2151314"/>
              <a:gd name="connsiteX17" fmla="*/ 0 w 2481079"/>
              <a:gd name="connsiteY17" fmla="*/ 0 h 2151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81079" h="2151314">
                <a:moveTo>
                  <a:pt x="0" y="0"/>
                </a:moveTo>
                <a:lnTo>
                  <a:pt x="2481079" y="0"/>
                </a:lnTo>
                <a:lnTo>
                  <a:pt x="2481078" y="2151314"/>
                </a:lnTo>
                <a:lnTo>
                  <a:pt x="622484" y="2151314"/>
                </a:lnTo>
                <a:lnTo>
                  <a:pt x="680105" y="2136358"/>
                </a:lnTo>
                <a:lnTo>
                  <a:pt x="966404" y="1997025"/>
                </a:lnTo>
                <a:lnTo>
                  <a:pt x="1414092" y="1866762"/>
                </a:lnTo>
                <a:lnTo>
                  <a:pt x="1609287" y="1735261"/>
                </a:lnTo>
                <a:lnTo>
                  <a:pt x="1302038" y="1363972"/>
                </a:lnTo>
                <a:lnTo>
                  <a:pt x="1495034" y="1117938"/>
                </a:lnTo>
                <a:lnTo>
                  <a:pt x="1129247" y="866403"/>
                </a:lnTo>
                <a:lnTo>
                  <a:pt x="1337428" y="619064"/>
                </a:lnTo>
                <a:lnTo>
                  <a:pt x="1062158" y="619783"/>
                </a:lnTo>
                <a:lnTo>
                  <a:pt x="1008708" y="264917"/>
                </a:lnTo>
                <a:lnTo>
                  <a:pt x="837355" y="317887"/>
                </a:lnTo>
                <a:lnTo>
                  <a:pt x="388122" y="341209"/>
                </a:lnTo>
                <a:lnTo>
                  <a:pt x="0" y="459454"/>
                </a:lnTo>
                <a:lnTo>
                  <a:pt x="0" y="0"/>
                </a:lnTo>
                <a:close/>
              </a:path>
            </a:pathLst>
          </a:custGeom>
          <a:ln>
            <a:noFill/>
          </a:ln>
        </p:spPr>
      </p:pic>
      <p:pic>
        <p:nvPicPr>
          <p:cNvPr id="40" name="Picture 39">
            <a:extLst>
              <a:ext uri="{FF2B5EF4-FFF2-40B4-BE49-F238E27FC236}">
                <a16:creationId xmlns:a16="http://schemas.microsoft.com/office/drawing/2014/main" id="{E8F9800E-0022-477B-A1EE-38A61C3CA7E2}"/>
              </a:ext>
            </a:extLst>
          </p:cNvPr>
          <p:cNvPicPr>
            <a:picLocks noChangeAspect="1"/>
          </p:cNvPicPr>
          <p:nvPr/>
        </p:nvPicPr>
        <p:blipFill>
          <a:blip r:embed="rId13">
            <a:extLst>
              <a:ext uri="{BEBA8EAE-BF5A-486C-A8C5-ECC9F3942E4B}">
                <a14:imgProps xmlns:a14="http://schemas.microsoft.com/office/drawing/2010/main">
                  <a14:imgLayer r:embed="rId14">
                    <a14:imgEffect>
                      <a14:artisticCutout numberOfShades="6"/>
                    </a14:imgEffect>
                  </a14:imgLayer>
                </a14:imgProps>
              </a:ext>
            </a:extLst>
          </a:blip>
          <a:srcRect t="43542" r="89637"/>
          <a:stretch>
            <a:fillRect/>
          </a:stretch>
        </p:blipFill>
        <p:spPr>
          <a:xfrm rot="1028130">
            <a:off x="7723702" y="2778277"/>
            <a:ext cx="568718" cy="2686678"/>
          </a:xfrm>
          <a:custGeom>
            <a:avLst/>
            <a:gdLst>
              <a:gd name="connsiteX0" fmla="*/ 0 w 257103"/>
              <a:gd name="connsiteY0" fmla="*/ 0 h 1214585"/>
              <a:gd name="connsiteX1" fmla="*/ 101676 w 257103"/>
              <a:gd name="connsiteY1" fmla="*/ 698689 h 1214585"/>
              <a:gd name="connsiteX2" fmla="*/ 257103 w 257103"/>
              <a:gd name="connsiteY2" fmla="*/ 1214585 h 1214585"/>
              <a:gd name="connsiteX3" fmla="*/ 0 w 257103"/>
              <a:gd name="connsiteY3" fmla="*/ 1214585 h 1214585"/>
              <a:gd name="connsiteX4" fmla="*/ 0 w 257103"/>
              <a:gd name="connsiteY4" fmla="*/ 0 h 1214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103" h="1214585">
                <a:moveTo>
                  <a:pt x="0" y="0"/>
                </a:moveTo>
                <a:lnTo>
                  <a:pt x="101676" y="698689"/>
                </a:lnTo>
                <a:lnTo>
                  <a:pt x="257103" y="1214585"/>
                </a:lnTo>
                <a:lnTo>
                  <a:pt x="0" y="1214585"/>
                </a:lnTo>
                <a:lnTo>
                  <a:pt x="0" y="0"/>
                </a:lnTo>
                <a:close/>
              </a:path>
            </a:pathLst>
          </a:custGeom>
          <a:ln>
            <a:noFill/>
          </a:ln>
        </p:spPr>
      </p:pic>
      <p:pic>
        <p:nvPicPr>
          <p:cNvPr id="39" name="Picture 38">
            <a:extLst>
              <a:ext uri="{FF2B5EF4-FFF2-40B4-BE49-F238E27FC236}">
                <a16:creationId xmlns:a16="http://schemas.microsoft.com/office/drawing/2014/main" id="{117F734B-B4C7-4816-B4FA-5B96F3FF52E7}"/>
              </a:ext>
            </a:extLst>
          </p:cNvPr>
          <p:cNvPicPr>
            <a:picLocks noChangeAspect="1"/>
          </p:cNvPicPr>
          <p:nvPr/>
        </p:nvPicPr>
        <p:blipFill>
          <a:blip r:embed="rId13">
            <a:extLst>
              <a:ext uri="{BEBA8EAE-BF5A-486C-A8C5-ECC9F3942E4B}">
                <a14:imgProps xmlns:a14="http://schemas.microsoft.com/office/drawing/2010/main">
                  <a14:imgLayer r:embed="rId14">
                    <a14:imgEffect>
                      <a14:artisticCutout numberOfShades="6"/>
                    </a14:imgEffect>
                  </a14:imgLayer>
                </a14:imgProps>
              </a:ext>
            </a:extLst>
          </a:blip>
          <a:srcRect l="10363" t="100000" r="74911" b="-4089"/>
          <a:stretch>
            <a:fillRect/>
          </a:stretch>
        </p:blipFill>
        <p:spPr>
          <a:xfrm rot="1028130">
            <a:off x="7858265" y="4699868"/>
            <a:ext cx="808230" cy="194568"/>
          </a:xfrm>
          <a:custGeom>
            <a:avLst/>
            <a:gdLst>
              <a:gd name="connsiteX0" fmla="*/ 0 w 365381"/>
              <a:gd name="connsiteY0" fmla="*/ 0 h 87961"/>
              <a:gd name="connsiteX1" fmla="*/ 365381 w 365381"/>
              <a:gd name="connsiteY1" fmla="*/ 0 h 87961"/>
              <a:gd name="connsiteX2" fmla="*/ 26500 w 365381"/>
              <a:gd name="connsiteY2" fmla="*/ 87961 h 87961"/>
              <a:gd name="connsiteX3" fmla="*/ 0 w 365381"/>
              <a:gd name="connsiteY3" fmla="*/ 0 h 87961"/>
            </a:gdLst>
            <a:ahLst/>
            <a:cxnLst>
              <a:cxn ang="0">
                <a:pos x="connsiteX0" y="connsiteY0"/>
              </a:cxn>
              <a:cxn ang="0">
                <a:pos x="connsiteX1" y="connsiteY1"/>
              </a:cxn>
              <a:cxn ang="0">
                <a:pos x="connsiteX2" y="connsiteY2"/>
              </a:cxn>
              <a:cxn ang="0">
                <a:pos x="connsiteX3" y="connsiteY3"/>
              </a:cxn>
            </a:cxnLst>
            <a:rect l="l" t="t" r="r" b="b"/>
            <a:pathLst>
              <a:path w="365381" h="87961">
                <a:moveTo>
                  <a:pt x="0" y="0"/>
                </a:moveTo>
                <a:lnTo>
                  <a:pt x="365381" y="0"/>
                </a:lnTo>
                <a:lnTo>
                  <a:pt x="26500" y="87961"/>
                </a:lnTo>
                <a:lnTo>
                  <a:pt x="0" y="0"/>
                </a:lnTo>
                <a:close/>
              </a:path>
            </a:pathLst>
          </a:custGeom>
          <a:ln>
            <a:noFill/>
          </a:ln>
        </p:spPr>
      </p:pic>
      <p:pic>
        <p:nvPicPr>
          <p:cNvPr id="62" name="Picture 61">
            <a:extLst>
              <a:ext uri="{FF2B5EF4-FFF2-40B4-BE49-F238E27FC236}">
                <a16:creationId xmlns:a16="http://schemas.microsoft.com/office/drawing/2014/main" id="{C194C276-6EF4-446B-9782-DA2280EE5244}"/>
              </a:ext>
            </a:extLst>
          </p:cNvPr>
          <p:cNvPicPr>
            <a:picLocks noChangeAspect="1"/>
          </p:cNvPicPr>
          <p:nvPr/>
        </p:nvPicPr>
        <p:blipFill>
          <a:blip r:embed="rId15">
            <a:duotone>
              <a:schemeClr val="accent5">
                <a:shade val="45000"/>
                <a:satMod val="135000"/>
              </a:schemeClr>
              <a:prstClr val="white"/>
            </a:duotone>
            <a:extLst>
              <a:ext uri="{BEBA8EAE-BF5A-486C-A8C5-ECC9F3942E4B}">
                <a14:imgProps xmlns:a14="http://schemas.microsoft.com/office/drawing/2010/main">
                  <a14:imgLayer r:embed="rId14">
                    <a14:imgEffect>
                      <a14:artisticCutout numberOfShades="3"/>
                    </a14:imgEffect>
                  </a14:imgLayer>
                </a14:imgProps>
              </a:ext>
            </a:extLst>
          </a:blip>
          <a:srcRect l="40977" t="-30682" r="12828" b="100000"/>
          <a:stretch>
            <a:fillRect/>
          </a:stretch>
        </p:blipFill>
        <p:spPr>
          <a:xfrm rot="900000">
            <a:off x="14293588" y="1866691"/>
            <a:ext cx="1146115" cy="660066"/>
          </a:xfrm>
          <a:custGeom>
            <a:avLst/>
            <a:gdLst>
              <a:gd name="connsiteX0" fmla="*/ 875146 w 1146115"/>
              <a:gd name="connsiteY0" fmla="*/ 0 h 660066"/>
              <a:gd name="connsiteX1" fmla="*/ 1146115 w 1146115"/>
              <a:gd name="connsiteY1" fmla="*/ 660066 h 660066"/>
              <a:gd name="connsiteX2" fmla="*/ 0 w 1146115"/>
              <a:gd name="connsiteY2" fmla="*/ 660066 h 660066"/>
              <a:gd name="connsiteX3" fmla="*/ 24269 w 1146115"/>
              <a:gd name="connsiteY3" fmla="*/ 491617 h 660066"/>
              <a:gd name="connsiteX4" fmla="*/ 875146 w 1146115"/>
              <a:gd name="connsiteY4" fmla="*/ 0 h 660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6115" h="660066">
                <a:moveTo>
                  <a:pt x="875146" y="0"/>
                </a:moveTo>
                <a:lnTo>
                  <a:pt x="1146115" y="660066"/>
                </a:lnTo>
                <a:lnTo>
                  <a:pt x="0" y="660066"/>
                </a:lnTo>
                <a:lnTo>
                  <a:pt x="24269" y="491617"/>
                </a:lnTo>
                <a:lnTo>
                  <a:pt x="875146" y="0"/>
                </a:lnTo>
                <a:close/>
              </a:path>
            </a:pathLst>
          </a:custGeom>
        </p:spPr>
      </p:pic>
      <p:sp>
        <p:nvSpPr>
          <p:cNvPr id="35" name="TextBox 23">
            <a:extLst>
              <a:ext uri="{FF2B5EF4-FFF2-40B4-BE49-F238E27FC236}">
                <a16:creationId xmlns:a16="http://schemas.microsoft.com/office/drawing/2014/main" id="{E56F2F42-F839-4725-B0C4-8B643B839785}"/>
              </a:ext>
            </a:extLst>
          </p:cNvPr>
          <p:cNvSpPr txBox="1"/>
          <p:nvPr/>
        </p:nvSpPr>
        <p:spPr>
          <a:xfrm>
            <a:off x="5842014" y="2013481"/>
            <a:ext cx="6697951" cy="422808"/>
          </a:xfrm>
          <a:prstGeom prst="rect">
            <a:avLst/>
          </a:prstGeom>
        </p:spPr>
        <p:txBody>
          <a:bodyPr lIns="0" tIns="0" rIns="0" bIns="0" rtlCol="0" anchor="t">
            <a:spAutoFit/>
          </a:bodyPr>
          <a:lstStyle/>
          <a:p>
            <a:pPr marL="0" lvl="0" indent="0" algn="ctr">
              <a:lnSpc>
                <a:spcPts val="3120"/>
              </a:lnSpc>
            </a:pPr>
            <a:r>
              <a:rPr lang="en-US" sz="4800" b="1">
                <a:solidFill>
                  <a:srgbClr val="47B2AB"/>
                </a:solidFill>
                <a:latin typeface="#9Slide07 SVNA Love Of Thunder" panose="02040603050506020204" pitchFamily="18" charset="0"/>
                <a:ea typeface="Cosmic Octo Medium"/>
                <a:cs typeface="Cosmic Octo Medium"/>
                <a:sym typeface="Cosmic Octo Medium"/>
              </a:rPr>
              <a:t>Mở túi . . . </a:t>
            </a:r>
          </a:p>
        </p:txBody>
      </p:sp>
      <p:sp>
        <p:nvSpPr>
          <p:cNvPr id="18" name="Freeform 18"/>
          <p:cNvSpPr/>
          <p:nvPr/>
        </p:nvSpPr>
        <p:spPr>
          <a:xfrm>
            <a:off x="15070607" y="-100541"/>
            <a:ext cx="3056957" cy="3303195"/>
          </a:xfrm>
          <a:custGeom>
            <a:avLst/>
            <a:gdLst/>
            <a:ahLst/>
            <a:cxnLst/>
            <a:rect l="l" t="t" r="r" b="b"/>
            <a:pathLst>
              <a:path w="3056957" h="3303195">
                <a:moveTo>
                  <a:pt x="0" y="0"/>
                </a:moveTo>
                <a:lnTo>
                  <a:pt x="3056956" y="0"/>
                </a:lnTo>
                <a:lnTo>
                  <a:pt x="3056956" y="3303195"/>
                </a:lnTo>
                <a:lnTo>
                  <a:pt x="0" y="3303195"/>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r>
              <a:rPr lang="en-US"/>
              <a:t>\</a:t>
            </a:r>
          </a:p>
        </p:txBody>
      </p:sp>
      <p:sp>
        <p:nvSpPr>
          <p:cNvPr id="19" name="Freeform 19"/>
          <p:cNvSpPr/>
          <p:nvPr/>
        </p:nvSpPr>
        <p:spPr>
          <a:xfrm>
            <a:off x="-387529" y="438945"/>
            <a:ext cx="2170425" cy="1006288"/>
          </a:xfrm>
          <a:custGeom>
            <a:avLst/>
            <a:gdLst/>
            <a:ahLst/>
            <a:cxnLst/>
            <a:rect l="l" t="t" r="r" b="b"/>
            <a:pathLst>
              <a:path w="2170425" h="1006288">
                <a:moveTo>
                  <a:pt x="0" y="0"/>
                </a:moveTo>
                <a:lnTo>
                  <a:pt x="2170425" y="0"/>
                </a:lnTo>
                <a:lnTo>
                  <a:pt x="2170425" y="1006287"/>
                </a:lnTo>
                <a:lnTo>
                  <a:pt x="0" y="1006287"/>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en-US"/>
          </a:p>
        </p:txBody>
      </p:sp>
      <p:pic>
        <p:nvPicPr>
          <p:cNvPr id="15" name="1012-copy(2)">
            <a:hlinkClick r:id="" action="ppaction://media"/>
            <a:extLst>
              <a:ext uri="{FF2B5EF4-FFF2-40B4-BE49-F238E27FC236}">
                <a16:creationId xmlns:a16="http://schemas.microsoft.com/office/drawing/2014/main" id="{1CF7B800-9AA6-4067-9ECA-EC8836A3E5B1}"/>
              </a:ext>
            </a:extLst>
          </p:cNvPr>
          <p:cNvPicPr>
            <a:picLocks noChangeAspect="1"/>
          </p:cNvPicPr>
          <p:nvPr>
            <a:audioFile r:link="rId1"/>
            <p:extLst>
              <p:ext uri="{DAA4B4D4-6D71-4841-9C94-3DE7FCFB9230}">
                <p14:media xmlns:p14="http://schemas.microsoft.com/office/powerpoint/2010/main" r:embed="rId2">
                  <p14:trim st="11500" end="25341.5"/>
                </p14:media>
              </p:ext>
            </p:extLst>
          </p:nvPr>
        </p:nvPicPr>
        <p:blipFill>
          <a:blip r:embed="rId20"/>
          <a:stretch>
            <a:fillRect/>
          </a:stretch>
        </p:blipFill>
        <p:spPr>
          <a:xfrm>
            <a:off x="6142991" y="-1992438"/>
            <a:ext cx="487363" cy="487363"/>
          </a:xfrm>
          <a:prstGeom prst="rect">
            <a:avLst/>
          </a:prstGeom>
        </p:spPr>
      </p:pic>
    </p:spTree>
    <p:extLst>
      <p:ext uri="{BB962C8B-B14F-4D97-AF65-F5344CB8AC3E}">
        <p14:creationId xmlns:p14="http://schemas.microsoft.com/office/powerpoint/2010/main" val="2749746515"/>
      </p:ext>
    </p:extLst>
  </p:cSld>
  <p:clrMapOvr>
    <a:masterClrMapping/>
  </p:clrMapOvr>
  <mc:AlternateContent xmlns:mc="http://schemas.openxmlformats.org/markup-compatibility/2006" xmlns:p14="http://schemas.microsoft.com/office/powerpoint/2010/main">
    <mc:Choice Requires="p14">
      <p:transition spd="slow" p14:dur="1500" advClick="0" advTm="0">
        <p14:window dir="ver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525" fill="hold"/>
                                        <p:tgtEl>
                                          <p:spTgt spid="15"/>
                                        </p:tgtEl>
                                      </p:cBhvr>
                                    </p:cmd>
                                  </p:childTnLst>
                                </p:cTn>
                              </p:par>
                              <p:par>
                                <p:cTn id="7" presetID="63" presetClass="path" presetSubtype="0" accel="50000" decel="50000" fill="hold" nodeType="withEffect">
                                  <p:stCondLst>
                                    <p:cond delay="0"/>
                                  </p:stCondLst>
                                  <p:childTnLst>
                                    <p:animMotion origin="layout" path="M 2.36111E-6 -6.17284E-7 L 0.04522 -0.00725 " pathEditMode="relative" rAng="0" ptsTypes="AA">
                                      <p:cBhvr>
                                        <p:cTn id="8" dur="2000" fill="hold"/>
                                        <p:tgtEl>
                                          <p:spTgt spid="42"/>
                                        </p:tgtEl>
                                        <p:attrNameLst>
                                          <p:attrName>ppt_x</p:attrName>
                                          <p:attrName>ppt_y</p:attrName>
                                        </p:attrNameLst>
                                      </p:cBhvr>
                                      <p:rCtr x="2257" y="-370"/>
                                    </p:animMotion>
                                  </p:childTnLst>
                                </p:cTn>
                              </p:par>
                              <p:par>
                                <p:cTn id="9" presetID="63" presetClass="path" presetSubtype="0" accel="50000" decel="50000" fill="hold" nodeType="withEffect">
                                  <p:stCondLst>
                                    <p:cond delay="0"/>
                                  </p:stCondLst>
                                  <p:childTnLst>
                                    <p:animMotion origin="layout" path="M 1.94444E-6 -4.19753E-6 L -0.08837 -0.00416 " pathEditMode="relative" rAng="0" ptsTypes="AA">
                                      <p:cBhvr>
                                        <p:cTn id="10" dur="2000" fill="hold"/>
                                        <p:tgtEl>
                                          <p:spTgt spid="43"/>
                                        </p:tgtEl>
                                        <p:attrNameLst>
                                          <p:attrName>ppt_x</p:attrName>
                                          <p:attrName>ppt_y</p:attrName>
                                        </p:attrNameLst>
                                      </p:cBhvr>
                                      <p:rCtr x="-4418" y="-216"/>
                                    </p:animMotion>
                                  </p:childTnLst>
                                </p:cTn>
                              </p:par>
                              <p:par>
                                <p:cTn id="11" presetID="32" presetClass="emph" presetSubtype="0" repeatCount="5000" fill="hold" nodeType="withEffect">
                                  <p:stCondLst>
                                    <p:cond delay="0"/>
                                  </p:stCondLst>
                                  <p:childTnLst>
                                    <p:animRot by="120000">
                                      <p:cBhvr>
                                        <p:cTn id="12" dur="40" fill="hold">
                                          <p:stCondLst>
                                            <p:cond delay="0"/>
                                          </p:stCondLst>
                                        </p:cTn>
                                        <p:tgtEl>
                                          <p:spTgt spid="42"/>
                                        </p:tgtEl>
                                        <p:attrNameLst>
                                          <p:attrName>r</p:attrName>
                                        </p:attrNameLst>
                                      </p:cBhvr>
                                    </p:animRot>
                                    <p:animRot by="-240000">
                                      <p:cBhvr>
                                        <p:cTn id="13" dur="80" fill="hold">
                                          <p:stCondLst>
                                            <p:cond delay="80"/>
                                          </p:stCondLst>
                                        </p:cTn>
                                        <p:tgtEl>
                                          <p:spTgt spid="42"/>
                                        </p:tgtEl>
                                        <p:attrNameLst>
                                          <p:attrName>r</p:attrName>
                                        </p:attrNameLst>
                                      </p:cBhvr>
                                    </p:animRot>
                                    <p:animRot by="240000">
                                      <p:cBhvr>
                                        <p:cTn id="14" dur="80" fill="hold">
                                          <p:stCondLst>
                                            <p:cond delay="160"/>
                                          </p:stCondLst>
                                        </p:cTn>
                                        <p:tgtEl>
                                          <p:spTgt spid="42"/>
                                        </p:tgtEl>
                                        <p:attrNameLst>
                                          <p:attrName>r</p:attrName>
                                        </p:attrNameLst>
                                      </p:cBhvr>
                                    </p:animRot>
                                    <p:animRot by="-240000">
                                      <p:cBhvr>
                                        <p:cTn id="15" dur="80" fill="hold">
                                          <p:stCondLst>
                                            <p:cond delay="240"/>
                                          </p:stCondLst>
                                        </p:cTn>
                                        <p:tgtEl>
                                          <p:spTgt spid="42"/>
                                        </p:tgtEl>
                                        <p:attrNameLst>
                                          <p:attrName>r</p:attrName>
                                        </p:attrNameLst>
                                      </p:cBhvr>
                                    </p:animRot>
                                    <p:animRot by="120000">
                                      <p:cBhvr>
                                        <p:cTn id="16" dur="80" fill="hold">
                                          <p:stCondLst>
                                            <p:cond delay="320"/>
                                          </p:stCondLst>
                                        </p:cTn>
                                        <p:tgtEl>
                                          <p:spTgt spid="42"/>
                                        </p:tgtEl>
                                        <p:attrNameLst>
                                          <p:attrName>r</p:attrName>
                                        </p:attrNameLst>
                                      </p:cBhvr>
                                    </p:animRot>
                                  </p:childTnLst>
                                </p:cTn>
                              </p:par>
                              <p:par>
                                <p:cTn id="17" presetID="32" presetClass="emph" presetSubtype="0" repeatCount="5000" fill="hold" nodeType="withEffect">
                                  <p:stCondLst>
                                    <p:cond delay="0"/>
                                  </p:stCondLst>
                                  <p:childTnLst>
                                    <p:animRot by="120000">
                                      <p:cBhvr>
                                        <p:cTn id="18" dur="40" fill="hold">
                                          <p:stCondLst>
                                            <p:cond delay="0"/>
                                          </p:stCondLst>
                                        </p:cTn>
                                        <p:tgtEl>
                                          <p:spTgt spid="43"/>
                                        </p:tgtEl>
                                        <p:attrNameLst>
                                          <p:attrName>r</p:attrName>
                                        </p:attrNameLst>
                                      </p:cBhvr>
                                    </p:animRot>
                                    <p:animRot by="-240000">
                                      <p:cBhvr>
                                        <p:cTn id="19" dur="80" fill="hold">
                                          <p:stCondLst>
                                            <p:cond delay="80"/>
                                          </p:stCondLst>
                                        </p:cTn>
                                        <p:tgtEl>
                                          <p:spTgt spid="43"/>
                                        </p:tgtEl>
                                        <p:attrNameLst>
                                          <p:attrName>r</p:attrName>
                                        </p:attrNameLst>
                                      </p:cBhvr>
                                    </p:animRot>
                                    <p:animRot by="240000">
                                      <p:cBhvr>
                                        <p:cTn id="20" dur="80" fill="hold">
                                          <p:stCondLst>
                                            <p:cond delay="160"/>
                                          </p:stCondLst>
                                        </p:cTn>
                                        <p:tgtEl>
                                          <p:spTgt spid="43"/>
                                        </p:tgtEl>
                                        <p:attrNameLst>
                                          <p:attrName>r</p:attrName>
                                        </p:attrNameLst>
                                      </p:cBhvr>
                                    </p:animRot>
                                    <p:animRot by="-240000">
                                      <p:cBhvr>
                                        <p:cTn id="21" dur="80" fill="hold">
                                          <p:stCondLst>
                                            <p:cond delay="240"/>
                                          </p:stCondLst>
                                        </p:cTn>
                                        <p:tgtEl>
                                          <p:spTgt spid="43"/>
                                        </p:tgtEl>
                                        <p:attrNameLst>
                                          <p:attrName>r</p:attrName>
                                        </p:attrNameLst>
                                      </p:cBhvr>
                                    </p:animRot>
                                    <p:animRot by="120000">
                                      <p:cBhvr>
                                        <p:cTn id="22" dur="80" fill="hold">
                                          <p:stCondLst>
                                            <p:cond delay="320"/>
                                          </p:stCondLst>
                                        </p:cTn>
                                        <p:tgtEl>
                                          <p:spTgt spid="4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3" fill="hold" display="0">
                  <p:stCondLst>
                    <p:cond delay="indefinite"/>
                  </p:stCondLst>
                  <p:endCondLst>
                    <p:cond evt="onStopAudio" delay="0">
                      <p:tgtEl>
                        <p:sldTgt/>
                      </p:tgtEl>
                    </p:cond>
                  </p:endCondLst>
                </p:cTn>
                <p:tgtEl>
                  <p:spTgt spid="15"/>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AE6"/>
        </a:solidFill>
        <a:effectLst/>
      </p:bgPr>
    </p:bg>
    <p:spTree>
      <p:nvGrpSpPr>
        <p:cNvPr id="1" name=""/>
        <p:cNvGrpSpPr/>
        <p:nvPr/>
      </p:nvGrpSpPr>
      <p:grpSpPr>
        <a:xfrm>
          <a:off x="0" y="0"/>
          <a:ext cx="0" cy="0"/>
          <a:chOff x="0" y="0"/>
          <a:chExt cx="0" cy="0"/>
        </a:xfrm>
      </p:grpSpPr>
      <p:sp>
        <p:nvSpPr>
          <p:cNvPr id="2" name="Freeform 2"/>
          <p:cNvSpPr/>
          <p:nvPr/>
        </p:nvSpPr>
        <p:spPr>
          <a:xfrm>
            <a:off x="-1587856" y="-245924"/>
            <a:ext cx="10778847" cy="10778847"/>
          </a:xfrm>
          <a:custGeom>
            <a:avLst/>
            <a:gdLst/>
            <a:ahLst/>
            <a:cxnLst/>
            <a:rect l="l" t="t" r="r" b="b"/>
            <a:pathLst>
              <a:path w="10778847" h="10778847">
                <a:moveTo>
                  <a:pt x="0" y="0"/>
                </a:moveTo>
                <a:lnTo>
                  <a:pt x="10778847" y="0"/>
                </a:lnTo>
                <a:lnTo>
                  <a:pt x="10778847" y="10778848"/>
                </a:lnTo>
                <a:lnTo>
                  <a:pt x="0" y="1077884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3" name="Freeform 3"/>
          <p:cNvSpPr/>
          <p:nvPr/>
        </p:nvSpPr>
        <p:spPr>
          <a:xfrm>
            <a:off x="9190991" y="-245924"/>
            <a:ext cx="10684865" cy="10778847"/>
          </a:xfrm>
          <a:custGeom>
            <a:avLst/>
            <a:gdLst/>
            <a:ahLst/>
            <a:cxnLst/>
            <a:rect l="l" t="t" r="r" b="b"/>
            <a:pathLst>
              <a:path w="10684865" h="10778847">
                <a:moveTo>
                  <a:pt x="0" y="0"/>
                </a:moveTo>
                <a:lnTo>
                  <a:pt x="10684865" y="0"/>
                </a:lnTo>
                <a:lnTo>
                  <a:pt x="10684865" y="10778848"/>
                </a:lnTo>
                <a:lnTo>
                  <a:pt x="0" y="10778848"/>
                </a:lnTo>
                <a:lnTo>
                  <a:pt x="0" y="0"/>
                </a:lnTo>
                <a:close/>
              </a:path>
            </a:pathLst>
          </a:custGeom>
          <a:blipFill>
            <a:blip r:embed="rId8">
              <a:extLst>
                <a:ext uri="{96DAC541-7B7A-43D3-8B79-37D633B846F1}">
                  <asvg:svgBlip xmlns:asvg="http://schemas.microsoft.com/office/drawing/2016/SVG/main" r:embed="rId9"/>
                </a:ext>
              </a:extLst>
            </a:blip>
            <a:stretch>
              <a:fillRect l="-879"/>
            </a:stretch>
          </a:blipFill>
        </p:spPr>
        <p:txBody>
          <a:bodyPr/>
          <a:lstStyle/>
          <a:p>
            <a:endParaRPr lang="en-US"/>
          </a:p>
        </p:txBody>
      </p:sp>
      <p:sp>
        <p:nvSpPr>
          <p:cNvPr id="4" name="Freeform 4"/>
          <p:cNvSpPr/>
          <p:nvPr/>
        </p:nvSpPr>
        <p:spPr>
          <a:xfrm>
            <a:off x="0" y="7239000"/>
            <a:ext cx="6096000" cy="6096000"/>
          </a:xfrm>
          <a:custGeom>
            <a:avLst/>
            <a:gdLst/>
            <a:ahLst/>
            <a:cxnLst/>
            <a:rect l="l" t="t" r="r" b="b"/>
            <a:pathLst>
              <a:path w="6096000" h="6096000">
                <a:moveTo>
                  <a:pt x="0" y="0"/>
                </a:moveTo>
                <a:lnTo>
                  <a:pt x="6096000" y="0"/>
                </a:lnTo>
                <a:lnTo>
                  <a:pt x="6096000" y="6096000"/>
                </a:lnTo>
                <a:lnTo>
                  <a:pt x="0" y="609600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5" name="Freeform 5"/>
          <p:cNvSpPr/>
          <p:nvPr/>
        </p:nvSpPr>
        <p:spPr>
          <a:xfrm>
            <a:off x="6142991" y="7239000"/>
            <a:ext cx="6096000" cy="6096000"/>
          </a:xfrm>
          <a:custGeom>
            <a:avLst/>
            <a:gdLst/>
            <a:ahLst/>
            <a:cxnLst/>
            <a:rect l="l" t="t" r="r" b="b"/>
            <a:pathLst>
              <a:path w="6096000" h="6096000">
                <a:moveTo>
                  <a:pt x="0" y="0"/>
                </a:moveTo>
                <a:lnTo>
                  <a:pt x="6096000" y="0"/>
                </a:lnTo>
                <a:lnTo>
                  <a:pt x="6096000" y="6096000"/>
                </a:lnTo>
                <a:lnTo>
                  <a:pt x="0" y="609600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6" name="Freeform 6"/>
          <p:cNvSpPr/>
          <p:nvPr/>
        </p:nvSpPr>
        <p:spPr>
          <a:xfrm>
            <a:off x="12285982" y="7239000"/>
            <a:ext cx="6096000" cy="6096000"/>
          </a:xfrm>
          <a:custGeom>
            <a:avLst/>
            <a:gdLst/>
            <a:ahLst/>
            <a:cxnLst/>
            <a:rect l="l" t="t" r="r" b="b"/>
            <a:pathLst>
              <a:path w="6096000" h="6096000">
                <a:moveTo>
                  <a:pt x="0" y="0"/>
                </a:moveTo>
                <a:lnTo>
                  <a:pt x="6096000" y="0"/>
                </a:lnTo>
                <a:lnTo>
                  <a:pt x="6096000" y="6096000"/>
                </a:lnTo>
                <a:lnTo>
                  <a:pt x="0" y="609600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7" name="TextBox 7"/>
          <p:cNvSpPr txBox="1"/>
          <p:nvPr/>
        </p:nvSpPr>
        <p:spPr>
          <a:xfrm>
            <a:off x="908335" y="2275676"/>
            <a:ext cx="8392679" cy="2439707"/>
          </a:xfrm>
          <a:prstGeom prst="rect">
            <a:avLst/>
          </a:prstGeom>
        </p:spPr>
        <p:txBody>
          <a:bodyPr lIns="0" tIns="0" rIns="0" bIns="0" rtlCol="0" anchor="t">
            <a:spAutoFit/>
          </a:bodyPr>
          <a:lstStyle/>
          <a:p>
            <a:pPr marL="0" lvl="0" indent="0" algn="ctr">
              <a:lnSpc>
                <a:spcPts val="10142"/>
              </a:lnSpc>
            </a:pPr>
            <a:r>
              <a:rPr lang="en-US" sz="6000" b="1" dirty="0">
                <a:solidFill>
                  <a:schemeClr val="accent2">
                    <a:lumMod val="75000"/>
                  </a:schemeClr>
                </a:solidFill>
                <a:latin typeface="Times New Roman" panose="02020603050405020304" pitchFamily="18" charset="0"/>
                <a:ea typeface="Retropix"/>
                <a:cs typeface="Times New Roman" panose="02020603050405020304" pitchFamily="18" charset="0"/>
                <a:sym typeface="Retropix"/>
              </a:rPr>
              <a:t>HÌNH GÌ CÓ ĐƯỜNG BAO CONG?</a:t>
            </a:r>
            <a:endParaRPr lang="en-US" sz="6000" dirty="0">
              <a:solidFill>
                <a:schemeClr val="accent2">
                  <a:lumMod val="75000"/>
                </a:schemeClr>
              </a:solidFill>
              <a:latin typeface="#9Slide07 SVNA Love Of Thunder" panose="02040603050506020204" pitchFamily="18" charset="0"/>
              <a:ea typeface="Retropix"/>
              <a:cs typeface="Retropix"/>
              <a:sym typeface="Retropix"/>
            </a:endParaRPr>
          </a:p>
        </p:txBody>
      </p:sp>
      <p:sp>
        <p:nvSpPr>
          <p:cNvPr id="8" name="TextBox 8"/>
          <p:cNvSpPr txBox="1"/>
          <p:nvPr/>
        </p:nvSpPr>
        <p:spPr>
          <a:xfrm>
            <a:off x="1064593" y="1484433"/>
            <a:ext cx="8390061" cy="546368"/>
          </a:xfrm>
          <a:prstGeom prst="rect">
            <a:avLst/>
          </a:prstGeom>
        </p:spPr>
        <p:txBody>
          <a:bodyPr lIns="0" tIns="0" rIns="0" bIns="0" rtlCol="0" anchor="t">
            <a:spAutoFit/>
          </a:bodyPr>
          <a:lstStyle/>
          <a:p>
            <a:pPr marL="0" lvl="0" indent="0" algn="ctr">
              <a:lnSpc>
                <a:spcPts val="4116"/>
              </a:lnSpc>
            </a:pPr>
            <a:r>
              <a:rPr lang="en-US" sz="4731" b="1">
                <a:solidFill>
                  <a:schemeClr val="accent4">
                    <a:lumMod val="75000"/>
                  </a:schemeClr>
                </a:solidFill>
                <a:latin typeface="#9Slide07 SVNA Love Of Thunder" panose="02040603050506020204" pitchFamily="18" charset="0"/>
                <a:ea typeface="Cosmic Octo Medium"/>
                <a:cs typeface="Cosmic Octo Medium"/>
                <a:sym typeface="Cosmic Octo Medium"/>
              </a:rPr>
              <a:t>CÂU HỎI</a:t>
            </a:r>
          </a:p>
        </p:txBody>
      </p:sp>
      <p:grpSp>
        <p:nvGrpSpPr>
          <p:cNvPr id="9" name="Group 9"/>
          <p:cNvGrpSpPr/>
          <p:nvPr/>
        </p:nvGrpSpPr>
        <p:grpSpPr>
          <a:xfrm>
            <a:off x="10065635" y="1005978"/>
            <a:ext cx="7130804" cy="8183506"/>
            <a:chOff x="0" y="0"/>
            <a:chExt cx="1937627" cy="2223673"/>
          </a:xfrm>
        </p:grpSpPr>
        <p:sp>
          <p:nvSpPr>
            <p:cNvPr id="10" name="Freeform 10"/>
            <p:cNvSpPr/>
            <p:nvPr/>
          </p:nvSpPr>
          <p:spPr>
            <a:xfrm>
              <a:off x="0" y="0"/>
              <a:ext cx="1937626" cy="2223673"/>
            </a:xfrm>
            <a:custGeom>
              <a:avLst/>
              <a:gdLst/>
              <a:ahLst/>
              <a:cxnLst/>
              <a:rect l="l" t="t" r="r" b="b"/>
              <a:pathLst>
                <a:path w="1937626" h="2223673">
                  <a:moveTo>
                    <a:pt x="108570" y="0"/>
                  </a:moveTo>
                  <a:lnTo>
                    <a:pt x="1829056" y="0"/>
                  </a:lnTo>
                  <a:cubicBezTo>
                    <a:pt x="1889018" y="0"/>
                    <a:pt x="1937626" y="48608"/>
                    <a:pt x="1937626" y="108570"/>
                  </a:cubicBezTo>
                  <a:lnTo>
                    <a:pt x="1937626" y="2115103"/>
                  </a:lnTo>
                  <a:cubicBezTo>
                    <a:pt x="1937626" y="2143898"/>
                    <a:pt x="1926188" y="2171513"/>
                    <a:pt x="1905827" y="2191874"/>
                  </a:cubicBezTo>
                  <a:cubicBezTo>
                    <a:pt x="1885466" y="2212235"/>
                    <a:pt x="1857851" y="2223673"/>
                    <a:pt x="1829056" y="2223673"/>
                  </a:cubicBezTo>
                  <a:lnTo>
                    <a:pt x="108570" y="2223673"/>
                  </a:lnTo>
                  <a:cubicBezTo>
                    <a:pt x="48608" y="2223673"/>
                    <a:pt x="0" y="2175065"/>
                    <a:pt x="0" y="2115103"/>
                  </a:cubicBezTo>
                  <a:lnTo>
                    <a:pt x="0" y="108570"/>
                  </a:lnTo>
                  <a:cubicBezTo>
                    <a:pt x="0" y="48608"/>
                    <a:pt x="48608" y="0"/>
                    <a:pt x="108570" y="0"/>
                  </a:cubicBezTo>
                  <a:close/>
                </a:path>
              </a:pathLst>
            </a:custGeom>
            <a:solidFill>
              <a:srgbClr val="75D6D0"/>
            </a:solidFill>
          </p:spPr>
        </p:sp>
        <p:sp>
          <p:nvSpPr>
            <p:cNvPr id="11" name="TextBox 11"/>
            <p:cNvSpPr txBox="1"/>
            <p:nvPr/>
          </p:nvSpPr>
          <p:spPr>
            <a:xfrm>
              <a:off x="0" y="-38100"/>
              <a:ext cx="1937627" cy="2261773"/>
            </a:xfrm>
            <a:prstGeom prst="rect">
              <a:avLst/>
            </a:prstGeom>
          </p:spPr>
          <p:txBody>
            <a:bodyPr lIns="50800" tIns="50800" rIns="50800" bIns="50800" rtlCol="0" anchor="ctr"/>
            <a:lstStyle/>
            <a:p>
              <a:pPr algn="ctr">
                <a:lnSpc>
                  <a:spcPts val="2659"/>
                </a:lnSpc>
              </a:pPr>
              <a:endParaRPr/>
            </a:p>
          </p:txBody>
        </p:sp>
      </p:grpSp>
      <p:sp>
        <p:nvSpPr>
          <p:cNvPr id="15" name="TextBox 15"/>
          <p:cNvSpPr txBox="1"/>
          <p:nvPr/>
        </p:nvSpPr>
        <p:spPr>
          <a:xfrm>
            <a:off x="12725025" y="1245738"/>
            <a:ext cx="1497996" cy="877105"/>
          </a:xfrm>
          <a:prstGeom prst="rect">
            <a:avLst/>
          </a:prstGeom>
        </p:spPr>
        <p:txBody>
          <a:bodyPr lIns="0" tIns="0" rIns="0" bIns="0" rtlCol="0" anchor="t">
            <a:spAutoFit/>
          </a:bodyPr>
          <a:lstStyle/>
          <a:p>
            <a:pPr algn="ctr">
              <a:lnSpc>
                <a:spcPts val="5166"/>
              </a:lnSpc>
            </a:pPr>
            <a:r>
              <a:rPr lang="en-US" sz="10333" spc="-878">
                <a:solidFill>
                  <a:srgbClr val="FFFFFF"/>
                </a:solidFill>
                <a:latin typeface="Canva Sans"/>
                <a:ea typeface="Canva Sans"/>
                <a:cs typeface="Canva Sans"/>
                <a:sym typeface="Canva Sans"/>
              </a:rPr>
              <a:t>..</a:t>
            </a:r>
          </a:p>
        </p:txBody>
      </p:sp>
      <p:sp>
        <p:nvSpPr>
          <p:cNvPr id="16" name="TextBox 16"/>
          <p:cNvSpPr txBox="1"/>
          <p:nvPr/>
        </p:nvSpPr>
        <p:spPr>
          <a:xfrm>
            <a:off x="12725025" y="1003901"/>
            <a:ext cx="1497996" cy="877105"/>
          </a:xfrm>
          <a:prstGeom prst="rect">
            <a:avLst/>
          </a:prstGeom>
        </p:spPr>
        <p:txBody>
          <a:bodyPr lIns="0" tIns="0" rIns="0" bIns="0" rtlCol="0" anchor="t">
            <a:spAutoFit/>
          </a:bodyPr>
          <a:lstStyle/>
          <a:p>
            <a:pPr algn="ctr">
              <a:lnSpc>
                <a:spcPts val="5166"/>
              </a:lnSpc>
            </a:pPr>
            <a:r>
              <a:rPr lang="en-US" sz="10333" spc="-878">
                <a:solidFill>
                  <a:srgbClr val="FFFFFF"/>
                </a:solidFill>
                <a:latin typeface="Canva Sans"/>
                <a:ea typeface="Canva Sans"/>
                <a:cs typeface="Canva Sans"/>
                <a:sym typeface="Canva Sans"/>
              </a:rPr>
              <a:t>...</a:t>
            </a:r>
          </a:p>
        </p:txBody>
      </p:sp>
      <p:sp>
        <p:nvSpPr>
          <p:cNvPr id="17" name="Freeform 17"/>
          <p:cNvSpPr/>
          <p:nvPr/>
        </p:nvSpPr>
        <p:spPr>
          <a:xfrm>
            <a:off x="10581022" y="7422750"/>
            <a:ext cx="1293156" cy="1293156"/>
          </a:xfrm>
          <a:custGeom>
            <a:avLst/>
            <a:gdLst/>
            <a:ahLst/>
            <a:cxnLst/>
            <a:rect l="l" t="t" r="r" b="b"/>
            <a:pathLst>
              <a:path w="1293156" h="1293156">
                <a:moveTo>
                  <a:pt x="0" y="0"/>
                </a:moveTo>
                <a:lnTo>
                  <a:pt x="1293156" y="0"/>
                </a:lnTo>
                <a:lnTo>
                  <a:pt x="1293156" y="1293156"/>
                </a:lnTo>
                <a:lnTo>
                  <a:pt x="0" y="1293156"/>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18" name="Freeform 18"/>
          <p:cNvSpPr/>
          <p:nvPr/>
        </p:nvSpPr>
        <p:spPr>
          <a:xfrm>
            <a:off x="15622294" y="7533358"/>
            <a:ext cx="744730" cy="1071940"/>
          </a:xfrm>
          <a:custGeom>
            <a:avLst/>
            <a:gdLst/>
            <a:ahLst/>
            <a:cxnLst/>
            <a:rect l="l" t="t" r="r" b="b"/>
            <a:pathLst>
              <a:path w="744730" h="1071940">
                <a:moveTo>
                  <a:pt x="0" y="0"/>
                </a:moveTo>
                <a:lnTo>
                  <a:pt x="744730" y="0"/>
                </a:lnTo>
                <a:lnTo>
                  <a:pt x="744730" y="1071940"/>
                </a:lnTo>
                <a:lnTo>
                  <a:pt x="0" y="1071940"/>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26" name="Freeform 26"/>
          <p:cNvSpPr/>
          <p:nvPr/>
        </p:nvSpPr>
        <p:spPr>
          <a:xfrm>
            <a:off x="-723667" y="308522"/>
            <a:ext cx="2170425" cy="1006288"/>
          </a:xfrm>
          <a:custGeom>
            <a:avLst/>
            <a:gdLst/>
            <a:ahLst/>
            <a:cxnLst/>
            <a:rect l="l" t="t" r="r" b="b"/>
            <a:pathLst>
              <a:path w="2170425" h="1006288">
                <a:moveTo>
                  <a:pt x="0" y="0"/>
                </a:moveTo>
                <a:lnTo>
                  <a:pt x="2170425" y="0"/>
                </a:lnTo>
                <a:lnTo>
                  <a:pt x="2170425" y="1006288"/>
                </a:lnTo>
                <a:lnTo>
                  <a:pt x="0" y="1006288"/>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US"/>
          </a:p>
        </p:txBody>
      </p:sp>
      <p:cxnSp>
        <p:nvCxnSpPr>
          <p:cNvPr id="28" name="Straight Connector 27">
            <a:extLst>
              <a:ext uri="{FF2B5EF4-FFF2-40B4-BE49-F238E27FC236}">
                <a16:creationId xmlns:a16="http://schemas.microsoft.com/office/drawing/2014/main" id="{CED95BA3-AC24-4733-AE70-D8082586BD33}"/>
              </a:ext>
            </a:extLst>
          </p:cNvPr>
          <p:cNvCxnSpPr/>
          <p:nvPr/>
        </p:nvCxnSpPr>
        <p:spPr>
          <a:xfrm>
            <a:off x="3826140" y="1982628"/>
            <a:ext cx="2899200" cy="0"/>
          </a:xfrm>
          <a:prstGeom prst="line">
            <a:avLst/>
          </a:prstGeom>
          <a:ln w="38100">
            <a:solidFill>
              <a:srgbClr val="FFE373"/>
            </a:solidFill>
          </a:ln>
        </p:spPr>
        <p:style>
          <a:lnRef idx="1">
            <a:schemeClr val="accent1"/>
          </a:lnRef>
          <a:fillRef idx="0">
            <a:schemeClr val="accent1"/>
          </a:fillRef>
          <a:effectRef idx="0">
            <a:schemeClr val="accent1"/>
          </a:effectRef>
          <a:fontRef idx="minor">
            <a:schemeClr val="tx1"/>
          </a:fontRef>
        </p:style>
      </p:cxnSp>
      <p:pic>
        <p:nvPicPr>
          <p:cNvPr id="19" name="1012-copy(3)">
            <a:hlinkClick r:id="" action="ppaction://media"/>
            <a:extLst>
              <a:ext uri="{FF2B5EF4-FFF2-40B4-BE49-F238E27FC236}">
                <a16:creationId xmlns:a16="http://schemas.microsoft.com/office/drawing/2014/main" id="{F575DB7C-F113-4E47-9EAB-3D68AF3B5812}"/>
              </a:ext>
            </a:extLst>
          </p:cNvPr>
          <p:cNvPicPr>
            <a:picLocks noChangeAspect="1"/>
          </p:cNvPicPr>
          <p:nvPr>
            <a:audioFile r:link="rId1"/>
            <p:extLst>
              <p:ext uri="{DAA4B4D4-6D71-4841-9C94-3DE7FCFB9230}">
                <p14:media xmlns:p14="http://schemas.microsoft.com/office/powerpoint/2010/main" r:embed="rId2">
                  <p14:trim st="15150" end="19268.5"/>
                </p14:media>
              </p:ext>
            </p:extLst>
          </p:nvPr>
        </p:nvPicPr>
        <p:blipFill>
          <a:blip r:embed="rId18"/>
          <a:stretch>
            <a:fillRect/>
          </a:stretch>
        </p:blipFill>
        <p:spPr>
          <a:xfrm>
            <a:off x="-46794" y="-2888462"/>
            <a:ext cx="487363" cy="487363"/>
          </a:xfrm>
          <a:prstGeom prst="rect">
            <a:avLst/>
          </a:prstGeom>
        </p:spPr>
      </p:pic>
      <p:pic>
        <p:nvPicPr>
          <p:cNvPr id="20" name="1012-copy(1) (mp3cut.net)">
            <a:hlinkClick r:id="" action="ppaction://media"/>
            <a:extLst>
              <a:ext uri="{FF2B5EF4-FFF2-40B4-BE49-F238E27FC236}">
                <a16:creationId xmlns:a16="http://schemas.microsoft.com/office/drawing/2014/main" id="{5BE3B5BC-C99B-43DF-9D4E-4B0A5C2EDC1F}"/>
              </a:ext>
            </a:extLst>
          </p:cNvPr>
          <p:cNvPicPr>
            <a:picLocks noChangeAspect="1"/>
          </p:cNvPicPr>
          <p:nvPr>
            <a:audioFile r:link="rId4"/>
            <p:extLst>
              <p:ext uri="{DAA4B4D4-6D71-4841-9C94-3DE7FCFB9230}">
                <p14:media xmlns:p14="http://schemas.microsoft.com/office/powerpoint/2010/main" r:embed="rId3"/>
              </p:ext>
            </p:extLst>
          </p:nvPr>
        </p:nvPicPr>
        <p:blipFill>
          <a:blip r:embed="rId18"/>
          <a:stretch>
            <a:fillRect/>
          </a:stretch>
        </p:blipFill>
        <p:spPr>
          <a:xfrm>
            <a:off x="13230339" y="-4152900"/>
            <a:ext cx="487363" cy="487363"/>
          </a:xfrm>
          <a:prstGeom prst="rect">
            <a:avLst/>
          </a:prstGeom>
        </p:spPr>
      </p:pic>
      <p:pic>
        <p:nvPicPr>
          <p:cNvPr id="43" name="1012-copy(1) (mp3cut.net)">
            <a:hlinkClick r:id="" action="ppaction://media"/>
            <a:extLst>
              <a:ext uri="{FF2B5EF4-FFF2-40B4-BE49-F238E27FC236}">
                <a16:creationId xmlns:a16="http://schemas.microsoft.com/office/drawing/2014/main" id="{8921E9AD-FF18-4FF5-A78E-79D0382CA1E6}"/>
              </a:ext>
            </a:extLst>
          </p:cNvPr>
          <p:cNvPicPr>
            <a:picLocks noChangeAspect="1"/>
          </p:cNvPicPr>
          <p:nvPr>
            <a:audioFile r:link="rId4"/>
            <p:extLst>
              <p:ext uri="{DAA4B4D4-6D71-4841-9C94-3DE7FCFB9230}">
                <p14:media xmlns:p14="http://schemas.microsoft.com/office/powerpoint/2010/main" r:embed="rId3"/>
              </p:ext>
            </p:extLst>
          </p:nvPr>
        </p:nvPicPr>
        <p:blipFill>
          <a:blip r:embed="rId18"/>
          <a:stretch>
            <a:fillRect/>
          </a:stretch>
        </p:blipFill>
        <p:spPr>
          <a:xfrm>
            <a:off x="13382739" y="-4000500"/>
            <a:ext cx="487363" cy="487363"/>
          </a:xfrm>
          <a:prstGeom prst="rect">
            <a:avLst/>
          </a:prstGeom>
        </p:spPr>
      </p:pic>
      <p:pic>
        <p:nvPicPr>
          <p:cNvPr id="24" name="1012-copy(1) (mp3cut.net) (1)">
            <a:hlinkClick r:id="" action="ppaction://media"/>
            <a:extLst>
              <a:ext uri="{FF2B5EF4-FFF2-40B4-BE49-F238E27FC236}">
                <a16:creationId xmlns:a16="http://schemas.microsoft.com/office/drawing/2014/main" id="{613C889C-7EE6-4955-8610-3332EEE732D5}"/>
              </a:ext>
            </a:extLst>
          </p:cNvPr>
          <p:cNvPicPr>
            <a:picLocks noChangeAspect="1"/>
          </p:cNvPicPr>
          <p:nvPr>
            <a:audioFile r:link="rId6"/>
            <p:extLst>
              <p:ext uri="{DAA4B4D4-6D71-4841-9C94-3DE7FCFB9230}">
                <p14:media xmlns:p14="http://schemas.microsoft.com/office/powerpoint/2010/main" r:embed="rId5"/>
              </p:ext>
            </p:extLst>
          </p:nvPr>
        </p:nvPicPr>
        <p:blipFill>
          <a:blip r:embed="rId18"/>
          <a:stretch>
            <a:fillRect/>
          </a:stretch>
        </p:blipFill>
        <p:spPr>
          <a:xfrm flipV="1">
            <a:off x="7772400" y="-3114148"/>
            <a:ext cx="713049" cy="713049"/>
          </a:xfrm>
          <a:prstGeom prst="rect">
            <a:avLst/>
          </a:prstGeom>
        </p:spPr>
      </p:pic>
      <p:sp>
        <p:nvSpPr>
          <p:cNvPr id="45" name="Arrow: Pentagon 44">
            <a:hlinkClick r:id="rId19" action="ppaction://hlinksldjump"/>
            <a:extLst>
              <a:ext uri="{FF2B5EF4-FFF2-40B4-BE49-F238E27FC236}">
                <a16:creationId xmlns:a16="http://schemas.microsoft.com/office/drawing/2014/main" id="{90482BFF-71C5-4318-A6B9-872CD98CFCE6}"/>
              </a:ext>
            </a:extLst>
          </p:cNvPr>
          <p:cNvSpPr/>
          <p:nvPr/>
        </p:nvSpPr>
        <p:spPr>
          <a:xfrm>
            <a:off x="15697681" y="7645597"/>
            <a:ext cx="593956" cy="847462"/>
          </a:xfrm>
          <a:prstGeom prst="homePlate">
            <a:avLst>
              <a:gd name="adj" fmla="val 96294"/>
            </a:avLst>
          </a:prstGeom>
          <a:solidFill>
            <a:srgbClr val="75D6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68">
            <a:extLst>
              <a:ext uri="{FF2B5EF4-FFF2-40B4-BE49-F238E27FC236}">
                <a16:creationId xmlns:a16="http://schemas.microsoft.com/office/drawing/2014/main" id="{AE491818-DCB4-1E13-19A0-A518C6DFC58A}"/>
              </a:ext>
            </a:extLst>
          </p:cNvPr>
          <p:cNvSpPr/>
          <p:nvPr/>
        </p:nvSpPr>
        <p:spPr>
          <a:xfrm>
            <a:off x="11043468" y="3502487"/>
            <a:ext cx="4861104" cy="289414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err="1">
                <a:solidFill>
                  <a:srgbClr val="FF0000"/>
                </a:solidFill>
                <a:latin typeface="Times New Roman" panose="02020603050405020304" pitchFamily="18" charset="0"/>
                <a:cs typeface="Times New Roman" panose="02020603050405020304" pitchFamily="18" charset="0"/>
              </a:rPr>
              <a:t>Chúng</a:t>
            </a:r>
            <a:r>
              <a:rPr lang="en-US" sz="6000" dirty="0">
                <a:solidFill>
                  <a:srgbClr val="FF0000"/>
                </a:solidFill>
                <a:latin typeface="Times New Roman" panose="02020603050405020304" pitchFamily="18" charset="0"/>
                <a:cs typeface="Times New Roman" panose="02020603050405020304" pitchFamily="18" charset="0"/>
              </a:rPr>
              <a:t> </a:t>
            </a:r>
            <a:r>
              <a:rPr lang="en-US" sz="6000" dirty="0" err="1">
                <a:solidFill>
                  <a:srgbClr val="FF0000"/>
                </a:solidFill>
                <a:latin typeface="Times New Roman" panose="02020603050405020304" pitchFamily="18" charset="0"/>
                <a:cs typeface="Times New Roman" panose="02020603050405020304" pitchFamily="18" charset="0"/>
              </a:rPr>
              <a:t>em</a:t>
            </a:r>
            <a:r>
              <a:rPr lang="en-US" sz="6000" dirty="0">
                <a:solidFill>
                  <a:srgbClr val="FF0000"/>
                </a:solidFill>
                <a:latin typeface="Times New Roman" panose="02020603050405020304" pitchFamily="18" charset="0"/>
                <a:cs typeface="Times New Roman" panose="02020603050405020304" pitchFamily="18" charset="0"/>
              </a:rPr>
              <a:t> </a:t>
            </a:r>
            <a:r>
              <a:rPr lang="en-US" sz="6000" dirty="0" err="1">
                <a:solidFill>
                  <a:srgbClr val="FF0000"/>
                </a:solidFill>
                <a:latin typeface="Times New Roman" panose="02020603050405020304" pitchFamily="18" charset="0"/>
                <a:cs typeface="Times New Roman" panose="02020603050405020304" pitchFamily="18" charset="0"/>
              </a:rPr>
              <a:t>học</a:t>
            </a:r>
            <a:r>
              <a:rPr lang="en-US" sz="6000" dirty="0">
                <a:solidFill>
                  <a:srgbClr val="FF0000"/>
                </a:solidFill>
                <a:latin typeface="Times New Roman" panose="02020603050405020304" pitchFamily="18" charset="0"/>
                <a:cs typeface="Times New Roman" panose="02020603050405020304" pitchFamily="18" charset="0"/>
              </a:rPr>
              <a:t> </a:t>
            </a:r>
            <a:r>
              <a:rPr lang="en-US" sz="6000" dirty="0" err="1">
                <a:solidFill>
                  <a:srgbClr val="FF0000"/>
                </a:solidFill>
                <a:latin typeface="Times New Roman" panose="02020603050405020304" pitchFamily="18" charset="0"/>
                <a:cs typeface="Times New Roman" panose="02020603050405020304" pitchFamily="18" charset="0"/>
              </a:rPr>
              <a:t>luật</a:t>
            </a:r>
            <a:r>
              <a:rPr lang="en-US" sz="6000" dirty="0">
                <a:solidFill>
                  <a:srgbClr val="FF0000"/>
                </a:solidFill>
                <a:latin typeface="Times New Roman" panose="02020603050405020304" pitchFamily="18" charset="0"/>
                <a:cs typeface="Times New Roman" panose="02020603050405020304" pitchFamily="18" charset="0"/>
              </a:rPr>
              <a:t> </a:t>
            </a:r>
            <a:r>
              <a:rPr lang="en-US" sz="6000" dirty="0" err="1">
                <a:solidFill>
                  <a:srgbClr val="FF0000"/>
                </a:solidFill>
                <a:latin typeface="Times New Roman" panose="02020603050405020304" pitchFamily="18" charset="0"/>
                <a:cs typeface="Times New Roman" panose="02020603050405020304" pitchFamily="18" charset="0"/>
              </a:rPr>
              <a:t>giao</a:t>
            </a:r>
            <a:r>
              <a:rPr lang="en-US" sz="6000" dirty="0">
                <a:solidFill>
                  <a:srgbClr val="FF0000"/>
                </a:solidFill>
                <a:latin typeface="Times New Roman" panose="02020603050405020304" pitchFamily="18" charset="0"/>
                <a:cs typeface="Times New Roman" panose="02020603050405020304" pitchFamily="18" charset="0"/>
              </a:rPr>
              <a:t> </a:t>
            </a:r>
            <a:r>
              <a:rPr lang="en-US" sz="6000" dirty="0" err="1">
                <a:solidFill>
                  <a:srgbClr val="FF0000"/>
                </a:solidFill>
                <a:latin typeface="Times New Roman" panose="02020603050405020304" pitchFamily="18" charset="0"/>
                <a:cs typeface="Times New Roman" panose="02020603050405020304" pitchFamily="18" charset="0"/>
              </a:rPr>
              <a:t>thông</a:t>
            </a:r>
            <a:endParaRPr lang="en-US" sz="6000" dirty="0">
              <a:solidFill>
                <a:srgbClr val="FF0000"/>
              </a:solidFill>
              <a:latin typeface="Times New Roman" panose="02020603050405020304" pitchFamily="18" charset="0"/>
              <a:cs typeface="Times New Roman" panose="02020603050405020304" pitchFamily="18" charset="0"/>
            </a:endParaRPr>
          </a:p>
        </p:txBody>
      </p:sp>
      <p:sp>
        <p:nvSpPr>
          <p:cNvPr id="25" name="Freeform 25"/>
          <p:cNvSpPr/>
          <p:nvPr/>
        </p:nvSpPr>
        <p:spPr>
          <a:xfrm>
            <a:off x="9144000" y="5315549"/>
            <a:ext cx="1779500" cy="1730968"/>
          </a:xfrm>
          <a:custGeom>
            <a:avLst/>
            <a:gdLst/>
            <a:ahLst/>
            <a:cxnLst/>
            <a:rect l="l" t="t" r="r" b="b"/>
            <a:pathLst>
              <a:path w="1779500" h="1730968">
                <a:moveTo>
                  <a:pt x="0" y="0"/>
                </a:moveTo>
                <a:lnTo>
                  <a:pt x="1779500" y="0"/>
                </a:lnTo>
                <a:lnTo>
                  <a:pt x="1779500" y="1730969"/>
                </a:lnTo>
                <a:lnTo>
                  <a:pt x="0" y="1730969"/>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sp>
      <p:sp>
        <p:nvSpPr>
          <p:cNvPr id="23" name="Freeform 23"/>
          <p:cNvSpPr/>
          <p:nvPr/>
        </p:nvSpPr>
        <p:spPr>
          <a:xfrm>
            <a:off x="15685710" y="520974"/>
            <a:ext cx="3327295" cy="2720064"/>
          </a:xfrm>
          <a:custGeom>
            <a:avLst/>
            <a:gdLst/>
            <a:ahLst/>
            <a:cxnLst/>
            <a:rect l="l" t="t" r="r" b="b"/>
            <a:pathLst>
              <a:path w="3327295" h="2720064">
                <a:moveTo>
                  <a:pt x="0" y="0"/>
                </a:moveTo>
                <a:lnTo>
                  <a:pt x="3327295" y="0"/>
                </a:lnTo>
                <a:lnTo>
                  <a:pt x="3327295" y="2720064"/>
                </a:lnTo>
                <a:lnTo>
                  <a:pt x="0" y="2720064"/>
                </a:lnTo>
                <a:lnTo>
                  <a:pt x="0" y="0"/>
                </a:lnTo>
                <a:close/>
              </a:path>
            </a:pathLst>
          </a:custGeom>
          <a:blipFill>
            <a:blip r:embed="rId22"/>
            <a:stretch>
              <a:fillRect/>
            </a:stretch>
          </a:blipFill>
        </p:spPr>
        <p:txBody>
          <a:bodyPr/>
          <a:lstStyle/>
          <a:p>
            <a:endParaRPr lang="en-US"/>
          </a:p>
        </p:txBody>
      </p:sp>
      <p:pic>
        <p:nvPicPr>
          <p:cNvPr id="1026" name="Picture 2">
            <a:extLst>
              <a:ext uri="{FF2B5EF4-FFF2-40B4-BE49-F238E27FC236}">
                <a16:creationId xmlns:a16="http://schemas.microsoft.com/office/drawing/2014/main" id="{CB216604-E62A-484A-9F99-68AB0067007A}"/>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0782869" y="2904256"/>
            <a:ext cx="5779658" cy="4334744"/>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2"/>
          <p:cNvGrpSpPr/>
          <p:nvPr/>
        </p:nvGrpSpPr>
        <p:grpSpPr>
          <a:xfrm>
            <a:off x="10778847" y="2513918"/>
            <a:ext cx="5786003" cy="4871282"/>
            <a:chOff x="0" y="0"/>
            <a:chExt cx="1572209" cy="1323655"/>
          </a:xfrm>
        </p:grpSpPr>
        <p:sp>
          <p:nvSpPr>
            <p:cNvPr id="13" name="Freeform 13"/>
            <p:cNvSpPr/>
            <p:nvPr/>
          </p:nvSpPr>
          <p:spPr>
            <a:xfrm>
              <a:off x="0" y="0"/>
              <a:ext cx="1572209" cy="1323655"/>
            </a:xfrm>
            <a:custGeom>
              <a:avLst/>
              <a:gdLst/>
              <a:ahLst/>
              <a:cxnLst/>
              <a:rect l="l" t="t" r="r" b="b"/>
              <a:pathLst>
                <a:path w="1572209" h="1323655">
                  <a:moveTo>
                    <a:pt x="133804" y="0"/>
                  </a:moveTo>
                  <a:lnTo>
                    <a:pt x="1438405" y="0"/>
                  </a:lnTo>
                  <a:cubicBezTo>
                    <a:pt x="1473892" y="0"/>
                    <a:pt x="1507925" y="14097"/>
                    <a:pt x="1533019" y="39190"/>
                  </a:cubicBezTo>
                  <a:cubicBezTo>
                    <a:pt x="1558112" y="64284"/>
                    <a:pt x="1572209" y="98317"/>
                    <a:pt x="1572209" y="133804"/>
                  </a:cubicBezTo>
                  <a:lnTo>
                    <a:pt x="1572209" y="1189851"/>
                  </a:lnTo>
                  <a:cubicBezTo>
                    <a:pt x="1572209" y="1225338"/>
                    <a:pt x="1558112" y="1259372"/>
                    <a:pt x="1533019" y="1284465"/>
                  </a:cubicBezTo>
                  <a:cubicBezTo>
                    <a:pt x="1507925" y="1309558"/>
                    <a:pt x="1473892" y="1323655"/>
                    <a:pt x="1438405" y="1323655"/>
                  </a:cubicBezTo>
                  <a:lnTo>
                    <a:pt x="133804" y="1323655"/>
                  </a:lnTo>
                  <a:cubicBezTo>
                    <a:pt x="98317" y="1323655"/>
                    <a:pt x="64284" y="1309558"/>
                    <a:pt x="39190" y="1284465"/>
                  </a:cubicBezTo>
                  <a:cubicBezTo>
                    <a:pt x="14097" y="1259372"/>
                    <a:pt x="0" y="1225338"/>
                    <a:pt x="0" y="1189851"/>
                  </a:cubicBezTo>
                  <a:lnTo>
                    <a:pt x="0" y="133804"/>
                  </a:lnTo>
                  <a:cubicBezTo>
                    <a:pt x="0" y="98317"/>
                    <a:pt x="14097" y="64284"/>
                    <a:pt x="39190" y="39190"/>
                  </a:cubicBezTo>
                  <a:cubicBezTo>
                    <a:pt x="64284" y="14097"/>
                    <a:pt x="98317" y="0"/>
                    <a:pt x="133804" y="0"/>
                  </a:cubicBezTo>
                  <a:close/>
                </a:path>
              </a:pathLst>
            </a:custGeom>
            <a:solidFill>
              <a:srgbClr val="FFFFFF"/>
            </a:solidFill>
          </p:spPr>
        </p:sp>
        <p:sp>
          <p:nvSpPr>
            <p:cNvPr id="14" name="TextBox 14"/>
            <p:cNvSpPr txBox="1"/>
            <p:nvPr/>
          </p:nvSpPr>
          <p:spPr>
            <a:xfrm>
              <a:off x="0" y="-38100"/>
              <a:ext cx="1572209" cy="1361755"/>
            </a:xfrm>
            <a:prstGeom prst="rect">
              <a:avLst/>
            </a:prstGeom>
          </p:spPr>
          <p:txBody>
            <a:bodyPr lIns="50800" tIns="50800" rIns="50800" bIns="50800" rtlCol="0" anchor="ctr"/>
            <a:lstStyle/>
            <a:p>
              <a:pPr algn="ctr">
                <a:lnSpc>
                  <a:spcPts val="2659"/>
                </a:lnSpc>
              </a:pPr>
              <a:endParaRPr/>
            </a:p>
          </p:txBody>
        </p:sp>
      </p:grpSp>
    </p:spTree>
    <p:extLst>
      <p:ext uri="{BB962C8B-B14F-4D97-AF65-F5344CB8AC3E}">
        <p14:creationId xmlns:p14="http://schemas.microsoft.com/office/powerpoint/2010/main" val="2935411849"/>
      </p:ext>
    </p:extLst>
  </p:cSld>
  <p:clrMapOvr>
    <a:masterClrMapping/>
  </p:clrMapOvr>
  <mc:AlternateContent xmlns:mc="http://schemas.openxmlformats.org/markup-compatibility/2006" xmlns:p14="http://schemas.microsoft.com/office/powerpoint/2010/main">
    <mc:Choice Requires="p14">
      <p:transition spd="slow" advClick="0">
        <p14:flash/>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4948" fill="hold"/>
                                        <p:tgtEl>
                                          <p:spTgt spid="19"/>
                                        </p:tgtEl>
                                      </p:cBhvr>
                                    </p:cmd>
                                  </p:childTnLst>
                                </p:cTn>
                              </p:par>
                              <p:par>
                                <p:cTn id="7" presetID="1" presetClass="entr" presetSubtype="0" fill="hold" grpId="0" nodeType="withEffect">
                                  <p:stCondLst>
                                    <p:cond delay="0"/>
                                  </p:stCondLst>
                                  <p:iterate type="lt">
                                    <p:tmAbs val="100"/>
                                  </p:iterate>
                                  <p:childTnLst>
                                    <p:set>
                                      <p:cBhvr>
                                        <p:cTn id="8" dur="1" fill="hold">
                                          <p:stCondLst>
                                            <p:cond delay="0"/>
                                          </p:stCondLst>
                                        </p:cTn>
                                        <p:tgtEl>
                                          <p:spTgt spid="7"/>
                                        </p:tgtEl>
                                        <p:attrNameLst>
                                          <p:attrName>style.visibility</p:attrName>
                                        </p:attrNameLst>
                                      </p:cBhvr>
                                      <p:to>
                                        <p:strVal val="visible"/>
                                      </p:to>
                                    </p:set>
                                  </p:childTnLst>
                                </p:cTn>
                              </p:par>
                              <p:par>
                                <p:cTn id="9" presetID="10" presetClass="entr" presetSubtype="0" repeatCount="500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
                                        <p:tgtEl>
                                          <p:spTgt spid="8"/>
                                        </p:tgtEl>
                                      </p:cBhvr>
                                    </p:animEffect>
                                  </p:childTnLst>
                                </p:cTn>
                              </p:par>
                              <p:par>
                                <p:cTn id="12" presetID="10" presetClass="entr" presetSubtype="0" repeatCount="5000" fill="hold" nodeType="withEffect">
                                  <p:stCondLst>
                                    <p:cond delay="25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
                                        <p:tgtEl>
                                          <p:spTgt spid="28"/>
                                        </p:tgtEl>
                                      </p:cBhvr>
                                    </p:animEffect>
                                  </p:childTnLst>
                                </p:cTn>
                              </p:par>
                              <p:par>
                                <p:cTn id="15" presetID="1" presetClass="mediacall" presetSubtype="0" fill="hold" nodeType="withEffect">
                                  <p:stCondLst>
                                    <p:cond delay="0"/>
                                  </p:stCondLst>
                                  <p:childTnLst>
                                    <p:cmd type="call" cmd="playFrom(0.0)">
                                      <p:cBhvr>
                                        <p:cTn id="16" dur="2429" fill="hold"/>
                                        <p:tgtEl>
                                          <p:spTgt spid="24"/>
                                        </p:tgtEl>
                                      </p:cBhvr>
                                    </p:cmd>
                                  </p:childTnLst>
                                </p:cTn>
                              </p:par>
                              <p:par>
                                <p:cTn id="17" presetID="1" presetClass="mediacall" presetSubtype="0" fill="hold" nodeType="withEffect">
                                  <p:stCondLst>
                                    <p:cond delay="0"/>
                                  </p:stCondLst>
                                  <p:childTnLst>
                                    <p:cmd type="call" cmd="playFrom(0.0)">
                                      <p:cBhvr>
                                        <p:cTn id="18" dur="653" fill="hold"/>
                                        <p:tgtEl>
                                          <p:spTgt spid="20"/>
                                        </p:tgtEl>
                                      </p:cBhvr>
                                    </p:cmd>
                                  </p:childTnLst>
                                </p:cTn>
                              </p:par>
                              <p:par>
                                <p:cTn id="19" presetID="1" presetClass="mediacall" presetSubtype="0" fill="hold" nodeType="withEffect">
                                  <p:stCondLst>
                                    <p:cond delay="0"/>
                                  </p:stCondLst>
                                  <p:childTnLst>
                                    <p:cmd type="call" cmd="playFrom(0.0)">
                                      <p:cBhvr>
                                        <p:cTn id="20" dur="653" fill="hold"/>
                                        <p:tgtEl>
                                          <p:spTgt spid="43"/>
                                        </p:tgtEl>
                                      </p:cBhvr>
                                    </p:cmd>
                                  </p:childTnLst>
                                </p:cTn>
                              </p:par>
                            </p:childTnLst>
                          </p:cTn>
                        </p:par>
                      </p:childTnLst>
                    </p:cTn>
                  </p:par>
                  <p:par>
                    <p:cTn id="21" fill="hold">
                      <p:stCondLst>
                        <p:cond delay="indefinite"/>
                      </p:stCondLst>
                      <p:childTnLst>
                        <p:par>
                          <p:cTn id="22" fill="hold">
                            <p:stCondLst>
                              <p:cond delay="0"/>
                            </p:stCondLst>
                            <p:childTnLst>
                              <p:par>
                                <p:cTn id="23" presetID="45" presetClass="exit" presetSubtype="0" fill="hold" nodeType="clickEffect">
                                  <p:stCondLst>
                                    <p:cond delay="0"/>
                                  </p:stCondLst>
                                  <p:childTnLst>
                                    <p:animEffect transition="out" filter="fade">
                                      <p:cBhvr>
                                        <p:cTn id="24" dur="2000"/>
                                        <p:tgtEl>
                                          <p:spTgt spid="12"/>
                                        </p:tgtEl>
                                      </p:cBhvr>
                                    </p:animEffect>
                                    <p:anim calcmode="lin" valueType="num">
                                      <p:cBhvr>
                                        <p:cTn id="25" dur="2000"/>
                                        <p:tgtEl>
                                          <p:spTgt spid="12"/>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26" dur="2000"/>
                                        <p:tgtEl>
                                          <p:spTgt spid="12"/>
                                        </p:tgtEl>
                                        <p:attrNameLst>
                                          <p:attrName>ppt_h</p:attrName>
                                        </p:attrNameLst>
                                      </p:cBhvr>
                                      <p:tavLst>
                                        <p:tav tm="0">
                                          <p:val>
                                            <p:strVal val="ppt_h"/>
                                          </p:val>
                                        </p:tav>
                                        <p:tav tm="100000">
                                          <p:val>
                                            <p:strVal val="ppt_h"/>
                                          </p:val>
                                        </p:tav>
                                      </p:tavLst>
                                    </p:anim>
                                    <p:set>
                                      <p:cBhvr>
                                        <p:cTn id="27" dur="1" fill="hold">
                                          <p:stCondLst>
                                            <p:cond delay="19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8" fill="hold" display="0">
                  <p:stCondLst>
                    <p:cond delay="indefinite"/>
                  </p:stCondLst>
                  <p:endCondLst>
                    <p:cond evt="onStopAudio" delay="0">
                      <p:tgtEl>
                        <p:sldTgt/>
                      </p:tgtEl>
                    </p:cond>
                  </p:endCondLst>
                </p:cTn>
                <p:tgtEl>
                  <p:spTgt spid="19"/>
                </p:tgtEl>
              </p:cMediaNode>
            </p:audio>
            <p:audio>
              <p:cMediaNode vol="80000">
                <p:cTn id="29" fill="hold" display="0">
                  <p:stCondLst>
                    <p:cond delay="indefinite"/>
                  </p:stCondLst>
                  <p:endCondLst>
                    <p:cond evt="onStopAudio" delay="0">
                      <p:tgtEl>
                        <p:sldTgt/>
                      </p:tgtEl>
                    </p:cond>
                  </p:endCondLst>
                </p:cTn>
                <p:tgtEl>
                  <p:spTgt spid="20"/>
                </p:tgtEl>
              </p:cMediaNode>
            </p:audio>
            <p:audio>
              <p:cMediaNode vol="80000">
                <p:cTn id="30" fill="hold" display="0">
                  <p:stCondLst>
                    <p:cond delay="indefinite"/>
                  </p:stCondLst>
                  <p:endCondLst>
                    <p:cond evt="onStopAudio" delay="0">
                      <p:tgtEl>
                        <p:sldTgt/>
                      </p:tgtEl>
                    </p:cond>
                  </p:endCondLst>
                </p:cTn>
                <p:tgtEl>
                  <p:spTgt spid="43"/>
                </p:tgtEl>
              </p:cMediaNode>
            </p:audio>
            <p:audio>
              <p:cMediaNode vol="80000">
                <p:cTn id="31" fill="hold" display="0">
                  <p:stCondLst>
                    <p:cond delay="indefinite"/>
                  </p:stCondLst>
                  <p:endCondLst>
                    <p:cond evt="onStopAudio" delay="0">
                      <p:tgtEl>
                        <p:sldTgt/>
                      </p:tgtEl>
                    </p:cond>
                  </p:endCondLst>
                </p:cTn>
                <p:tgtEl>
                  <p:spTgt spid="24"/>
                </p:tgtEl>
              </p:cMediaNode>
            </p:audio>
          </p:childTnLst>
        </p:cTn>
      </p:par>
    </p:tnLst>
    <p:bldLst>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show="0">
  <p:cSld>
    <p:bg>
      <p:bgPr>
        <a:solidFill>
          <a:srgbClr val="FFFAE6"/>
        </a:solidFill>
        <a:effectLst/>
      </p:bgPr>
    </p:bg>
    <p:spTree>
      <p:nvGrpSpPr>
        <p:cNvPr id="1" name=""/>
        <p:cNvGrpSpPr/>
        <p:nvPr/>
      </p:nvGrpSpPr>
      <p:grpSpPr>
        <a:xfrm>
          <a:off x="0" y="0"/>
          <a:ext cx="0" cy="0"/>
          <a:chOff x="0" y="0"/>
          <a:chExt cx="0" cy="0"/>
        </a:xfrm>
      </p:grpSpPr>
      <p:sp>
        <p:nvSpPr>
          <p:cNvPr id="2" name="Freeform 2"/>
          <p:cNvSpPr/>
          <p:nvPr/>
        </p:nvSpPr>
        <p:spPr>
          <a:xfrm>
            <a:off x="-1587856" y="-245924"/>
            <a:ext cx="10778847" cy="10778847"/>
          </a:xfrm>
          <a:custGeom>
            <a:avLst/>
            <a:gdLst/>
            <a:ahLst/>
            <a:cxnLst/>
            <a:rect l="l" t="t" r="r" b="b"/>
            <a:pathLst>
              <a:path w="10778847" h="10778847">
                <a:moveTo>
                  <a:pt x="0" y="0"/>
                </a:moveTo>
                <a:lnTo>
                  <a:pt x="10778847" y="0"/>
                </a:lnTo>
                <a:lnTo>
                  <a:pt x="10778847" y="10778848"/>
                </a:lnTo>
                <a:lnTo>
                  <a:pt x="0" y="1077884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3" name="Freeform 3"/>
          <p:cNvSpPr/>
          <p:nvPr/>
        </p:nvSpPr>
        <p:spPr>
          <a:xfrm>
            <a:off x="9190991" y="-245924"/>
            <a:ext cx="10684865" cy="10778847"/>
          </a:xfrm>
          <a:custGeom>
            <a:avLst/>
            <a:gdLst/>
            <a:ahLst/>
            <a:cxnLst/>
            <a:rect l="l" t="t" r="r" b="b"/>
            <a:pathLst>
              <a:path w="10684865" h="10778847">
                <a:moveTo>
                  <a:pt x="0" y="0"/>
                </a:moveTo>
                <a:lnTo>
                  <a:pt x="10684865" y="0"/>
                </a:lnTo>
                <a:lnTo>
                  <a:pt x="10684865" y="10778848"/>
                </a:lnTo>
                <a:lnTo>
                  <a:pt x="0" y="10778848"/>
                </a:lnTo>
                <a:lnTo>
                  <a:pt x="0" y="0"/>
                </a:lnTo>
                <a:close/>
              </a:path>
            </a:pathLst>
          </a:custGeom>
          <a:blipFill>
            <a:blip r:embed="rId4">
              <a:extLst>
                <a:ext uri="{96DAC541-7B7A-43D3-8B79-37D633B846F1}">
                  <asvg:svgBlip xmlns:asvg="http://schemas.microsoft.com/office/drawing/2016/SVG/main" r:embed="rId5"/>
                </a:ext>
              </a:extLst>
            </a:blip>
            <a:stretch>
              <a:fillRect l="-879"/>
            </a:stretch>
          </a:blipFill>
        </p:spPr>
        <p:txBody>
          <a:bodyPr/>
          <a:lstStyle/>
          <a:p>
            <a:endParaRPr lang="en-US"/>
          </a:p>
        </p:txBody>
      </p:sp>
      <p:sp>
        <p:nvSpPr>
          <p:cNvPr id="4" name="Freeform 4"/>
          <p:cNvSpPr/>
          <p:nvPr/>
        </p:nvSpPr>
        <p:spPr>
          <a:xfrm>
            <a:off x="0" y="7239000"/>
            <a:ext cx="6096000" cy="6096000"/>
          </a:xfrm>
          <a:custGeom>
            <a:avLst/>
            <a:gdLst/>
            <a:ahLst/>
            <a:cxnLst/>
            <a:rect l="l" t="t" r="r" b="b"/>
            <a:pathLst>
              <a:path w="6096000" h="6096000">
                <a:moveTo>
                  <a:pt x="0" y="0"/>
                </a:moveTo>
                <a:lnTo>
                  <a:pt x="6096000" y="0"/>
                </a:lnTo>
                <a:lnTo>
                  <a:pt x="6096000" y="6096000"/>
                </a:lnTo>
                <a:lnTo>
                  <a:pt x="0" y="60960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5"/>
          <p:cNvSpPr/>
          <p:nvPr/>
        </p:nvSpPr>
        <p:spPr>
          <a:xfrm>
            <a:off x="6142991" y="7239000"/>
            <a:ext cx="6096000" cy="6096000"/>
          </a:xfrm>
          <a:custGeom>
            <a:avLst/>
            <a:gdLst/>
            <a:ahLst/>
            <a:cxnLst/>
            <a:rect l="l" t="t" r="r" b="b"/>
            <a:pathLst>
              <a:path w="6096000" h="6096000">
                <a:moveTo>
                  <a:pt x="0" y="0"/>
                </a:moveTo>
                <a:lnTo>
                  <a:pt x="6096000" y="0"/>
                </a:lnTo>
                <a:lnTo>
                  <a:pt x="6096000" y="6096000"/>
                </a:lnTo>
                <a:lnTo>
                  <a:pt x="0" y="60960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6" name="Freeform 6"/>
          <p:cNvSpPr/>
          <p:nvPr/>
        </p:nvSpPr>
        <p:spPr>
          <a:xfrm>
            <a:off x="12285982" y="7239000"/>
            <a:ext cx="6096000" cy="6096000"/>
          </a:xfrm>
          <a:custGeom>
            <a:avLst/>
            <a:gdLst/>
            <a:ahLst/>
            <a:cxnLst/>
            <a:rect l="l" t="t" r="r" b="b"/>
            <a:pathLst>
              <a:path w="6096000" h="6096000">
                <a:moveTo>
                  <a:pt x="0" y="0"/>
                </a:moveTo>
                <a:lnTo>
                  <a:pt x="6096000" y="0"/>
                </a:lnTo>
                <a:lnTo>
                  <a:pt x="6096000" y="6096000"/>
                </a:lnTo>
                <a:lnTo>
                  <a:pt x="0" y="60960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grpSp>
        <p:nvGrpSpPr>
          <p:cNvPr id="7" name="Group 7"/>
          <p:cNvGrpSpPr/>
          <p:nvPr/>
        </p:nvGrpSpPr>
        <p:grpSpPr>
          <a:xfrm>
            <a:off x="1513713" y="611518"/>
            <a:ext cx="15354556" cy="9175680"/>
            <a:chOff x="0" y="0"/>
            <a:chExt cx="3700129" cy="2211149"/>
          </a:xfrm>
        </p:grpSpPr>
        <p:sp>
          <p:nvSpPr>
            <p:cNvPr id="8" name="Freeform 8"/>
            <p:cNvSpPr/>
            <p:nvPr/>
          </p:nvSpPr>
          <p:spPr>
            <a:xfrm>
              <a:off x="0" y="0"/>
              <a:ext cx="3700129" cy="2211149"/>
            </a:xfrm>
            <a:custGeom>
              <a:avLst/>
              <a:gdLst/>
              <a:ahLst/>
              <a:cxnLst/>
              <a:rect l="l" t="t" r="r" b="b"/>
              <a:pathLst>
                <a:path w="3700129" h="2211149">
                  <a:moveTo>
                    <a:pt x="56854" y="0"/>
                  </a:moveTo>
                  <a:lnTo>
                    <a:pt x="3643275" y="0"/>
                  </a:lnTo>
                  <a:cubicBezTo>
                    <a:pt x="3674675" y="0"/>
                    <a:pt x="3700129" y="25455"/>
                    <a:pt x="3700129" y="56854"/>
                  </a:cubicBezTo>
                  <a:lnTo>
                    <a:pt x="3700129" y="2154294"/>
                  </a:lnTo>
                  <a:cubicBezTo>
                    <a:pt x="3700129" y="2169373"/>
                    <a:pt x="3694139" y="2183834"/>
                    <a:pt x="3683477" y="2194496"/>
                  </a:cubicBezTo>
                  <a:cubicBezTo>
                    <a:pt x="3672815" y="2205159"/>
                    <a:pt x="3658353" y="2211149"/>
                    <a:pt x="3643275" y="2211149"/>
                  </a:cubicBezTo>
                  <a:lnTo>
                    <a:pt x="56854" y="2211149"/>
                  </a:lnTo>
                  <a:cubicBezTo>
                    <a:pt x="41776" y="2211149"/>
                    <a:pt x="27314" y="2205159"/>
                    <a:pt x="16652" y="2194496"/>
                  </a:cubicBezTo>
                  <a:cubicBezTo>
                    <a:pt x="5990" y="2183834"/>
                    <a:pt x="0" y="2169373"/>
                    <a:pt x="0" y="2154294"/>
                  </a:cubicBezTo>
                  <a:lnTo>
                    <a:pt x="0" y="56854"/>
                  </a:lnTo>
                  <a:cubicBezTo>
                    <a:pt x="0" y="41776"/>
                    <a:pt x="5990" y="27314"/>
                    <a:pt x="16652" y="16652"/>
                  </a:cubicBezTo>
                  <a:cubicBezTo>
                    <a:pt x="27314" y="5990"/>
                    <a:pt x="41776" y="0"/>
                    <a:pt x="56854" y="0"/>
                  </a:cubicBezTo>
                  <a:close/>
                </a:path>
              </a:pathLst>
            </a:custGeom>
            <a:solidFill>
              <a:srgbClr val="75D6D0"/>
            </a:solidFill>
          </p:spPr>
        </p:sp>
        <p:sp>
          <p:nvSpPr>
            <p:cNvPr id="9" name="TextBox 9"/>
            <p:cNvSpPr txBox="1"/>
            <p:nvPr/>
          </p:nvSpPr>
          <p:spPr>
            <a:xfrm>
              <a:off x="0" y="-38100"/>
              <a:ext cx="3700129" cy="2249249"/>
            </a:xfrm>
            <a:prstGeom prst="rect">
              <a:avLst/>
            </a:prstGeom>
          </p:spPr>
          <p:txBody>
            <a:bodyPr lIns="50800" tIns="50800" rIns="50800" bIns="50800" rtlCol="0" anchor="ctr"/>
            <a:lstStyle/>
            <a:p>
              <a:pPr algn="ctr">
                <a:lnSpc>
                  <a:spcPts val="2659"/>
                </a:lnSpc>
              </a:pPr>
              <a:endParaRPr/>
            </a:p>
          </p:txBody>
        </p:sp>
      </p:grpSp>
      <p:grpSp>
        <p:nvGrpSpPr>
          <p:cNvPr id="10" name="Group 10"/>
          <p:cNvGrpSpPr/>
          <p:nvPr/>
        </p:nvGrpSpPr>
        <p:grpSpPr>
          <a:xfrm>
            <a:off x="2005830" y="1280870"/>
            <a:ext cx="14294378" cy="6375088"/>
            <a:chOff x="0" y="0"/>
            <a:chExt cx="3229363" cy="1310696"/>
          </a:xfrm>
        </p:grpSpPr>
        <p:sp>
          <p:nvSpPr>
            <p:cNvPr id="11" name="Freeform 11"/>
            <p:cNvSpPr/>
            <p:nvPr/>
          </p:nvSpPr>
          <p:spPr>
            <a:xfrm>
              <a:off x="0" y="0"/>
              <a:ext cx="3229363" cy="1310696"/>
            </a:xfrm>
            <a:custGeom>
              <a:avLst/>
              <a:gdLst/>
              <a:ahLst/>
              <a:cxnLst/>
              <a:rect l="l" t="t" r="r" b="b"/>
              <a:pathLst>
                <a:path w="3229363" h="1310696">
                  <a:moveTo>
                    <a:pt x="65142" y="0"/>
                  </a:moveTo>
                  <a:lnTo>
                    <a:pt x="3164221" y="0"/>
                  </a:lnTo>
                  <a:cubicBezTo>
                    <a:pt x="3181497" y="0"/>
                    <a:pt x="3198067" y="6863"/>
                    <a:pt x="3210283" y="19080"/>
                  </a:cubicBezTo>
                  <a:cubicBezTo>
                    <a:pt x="3222500" y="31296"/>
                    <a:pt x="3229363" y="47866"/>
                    <a:pt x="3229363" y="65142"/>
                  </a:cubicBezTo>
                  <a:lnTo>
                    <a:pt x="3229363" y="1245554"/>
                  </a:lnTo>
                  <a:cubicBezTo>
                    <a:pt x="3229363" y="1262831"/>
                    <a:pt x="3222500" y="1279400"/>
                    <a:pt x="3210283" y="1291616"/>
                  </a:cubicBezTo>
                  <a:cubicBezTo>
                    <a:pt x="3198067" y="1303833"/>
                    <a:pt x="3181497" y="1310696"/>
                    <a:pt x="3164221" y="1310696"/>
                  </a:cubicBezTo>
                  <a:lnTo>
                    <a:pt x="65142" y="1310696"/>
                  </a:lnTo>
                  <a:cubicBezTo>
                    <a:pt x="47866" y="1310696"/>
                    <a:pt x="31296" y="1303833"/>
                    <a:pt x="19080" y="1291616"/>
                  </a:cubicBezTo>
                  <a:cubicBezTo>
                    <a:pt x="6863" y="1279400"/>
                    <a:pt x="0" y="1262831"/>
                    <a:pt x="0" y="1245554"/>
                  </a:cubicBezTo>
                  <a:lnTo>
                    <a:pt x="0" y="65142"/>
                  </a:lnTo>
                  <a:cubicBezTo>
                    <a:pt x="0" y="47866"/>
                    <a:pt x="6863" y="31296"/>
                    <a:pt x="19080" y="19080"/>
                  </a:cubicBezTo>
                  <a:cubicBezTo>
                    <a:pt x="31296" y="6863"/>
                    <a:pt x="47866" y="0"/>
                    <a:pt x="65142" y="0"/>
                  </a:cubicBezTo>
                  <a:close/>
                </a:path>
              </a:pathLst>
            </a:custGeom>
            <a:solidFill>
              <a:srgbClr val="FFFFFF"/>
            </a:solidFill>
          </p:spPr>
        </p:sp>
        <p:sp>
          <p:nvSpPr>
            <p:cNvPr id="12" name="TextBox 12"/>
            <p:cNvSpPr txBox="1"/>
            <p:nvPr/>
          </p:nvSpPr>
          <p:spPr>
            <a:xfrm>
              <a:off x="0" y="-38100"/>
              <a:ext cx="3229363" cy="1348796"/>
            </a:xfrm>
            <a:prstGeom prst="rect">
              <a:avLst/>
            </a:prstGeom>
          </p:spPr>
          <p:txBody>
            <a:bodyPr lIns="50800" tIns="50800" rIns="50800" bIns="50800" rtlCol="0" anchor="ctr"/>
            <a:lstStyle/>
            <a:p>
              <a:pPr algn="ctr">
                <a:lnSpc>
                  <a:spcPts val="2659"/>
                </a:lnSpc>
              </a:pPr>
              <a:endParaRPr/>
            </a:p>
          </p:txBody>
        </p:sp>
      </p:grpSp>
      <p:sp>
        <p:nvSpPr>
          <p:cNvPr id="13" name="Freeform 13"/>
          <p:cNvSpPr/>
          <p:nvPr/>
        </p:nvSpPr>
        <p:spPr>
          <a:xfrm>
            <a:off x="2452518" y="7910299"/>
            <a:ext cx="1508852" cy="1508852"/>
          </a:xfrm>
          <a:custGeom>
            <a:avLst/>
            <a:gdLst/>
            <a:ahLst/>
            <a:cxnLst/>
            <a:rect l="l" t="t" r="r" b="b"/>
            <a:pathLst>
              <a:path w="1338119" h="1338119">
                <a:moveTo>
                  <a:pt x="0" y="0"/>
                </a:moveTo>
                <a:lnTo>
                  <a:pt x="1338119" y="0"/>
                </a:lnTo>
                <a:lnTo>
                  <a:pt x="1338119" y="1338119"/>
                </a:lnTo>
                <a:lnTo>
                  <a:pt x="0" y="133811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4" name="Freeform 14"/>
          <p:cNvSpPr/>
          <p:nvPr/>
        </p:nvSpPr>
        <p:spPr>
          <a:xfrm>
            <a:off x="14643742" y="7988927"/>
            <a:ext cx="939021" cy="1351595"/>
          </a:xfrm>
          <a:custGeom>
            <a:avLst/>
            <a:gdLst/>
            <a:ahLst/>
            <a:cxnLst/>
            <a:rect l="l" t="t" r="r" b="b"/>
            <a:pathLst>
              <a:path w="832767" h="1198656">
                <a:moveTo>
                  <a:pt x="0" y="0"/>
                </a:moveTo>
                <a:lnTo>
                  <a:pt x="832767" y="0"/>
                </a:lnTo>
                <a:lnTo>
                  <a:pt x="832767" y="1198657"/>
                </a:lnTo>
                <a:lnTo>
                  <a:pt x="0" y="1198657"/>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21" name="TextBox 21"/>
          <p:cNvSpPr txBox="1"/>
          <p:nvPr/>
        </p:nvSpPr>
        <p:spPr>
          <a:xfrm>
            <a:off x="8293440" y="519253"/>
            <a:ext cx="1689128" cy="989016"/>
          </a:xfrm>
          <a:prstGeom prst="rect">
            <a:avLst/>
          </a:prstGeom>
        </p:spPr>
        <p:txBody>
          <a:bodyPr lIns="0" tIns="0" rIns="0" bIns="0" rtlCol="0" anchor="t">
            <a:spAutoFit/>
          </a:bodyPr>
          <a:lstStyle/>
          <a:p>
            <a:pPr algn="ctr">
              <a:lnSpc>
                <a:spcPts val="5166"/>
              </a:lnSpc>
            </a:pPr>
            <a:r>
              <a:rPr lang="en-US" sz="10333" spc="-878">
                <a:solidFill>
                  <a:srgbClr val="FFFFFF"/>
                </a:solidFill>
                <a:latin typeface="Canva Sans"/>
                <a:ea typeface="Canva Sans"/>
                <a:cs typeface="Canva Sans"/>
                <a:sym typeface="Canva Sans"/>
              </a:rPr>
              <a:t>...</a:t>
            </a:r>
          </a:p>
        </p:txBody>
      </p:sp>
      <p:pic>
        <p:nvPicPr>
          <p:cNvPr id="40" name="Picture 39">
            <a:extLst>
              <a:ext uri="{FF2B5EF4-FFF2-40B4-BE49-F238E27FC236}">
                <a16:creationId xmlns:a16="http://schemas.microsoft.com/office/drawing/2014/main" id="{E8F9800E-0022-477B-A1EE-38A61C3CA7E2}"/>
              </a:ext>
            </a:extLst>
          </p:cNvPr>
          <p:cNvPicPr>
            <a:picLocks noChangeAspect="1"/>
          </p:cNvPicPr>
          <p:nvPr/>
        </p:nvPicPr>
        <p:blipFill>
          <a:blip r:embed="rId12">
            <a:extLst>
              <a:ext uri="{BEBA8EAE-BF5A-486C-A8C5-ECC9F3942E4B}">
                <a14:imgProps xmlns:a14="http://schemas.microsoft.com/office/drawing/2010/main">
                  <a14:imgLayer r:embed="rId13">
                    <a14:imgEffect>
                      <a14:artisticCutout numberOfShades="6"/>
                    </a14:imgEffect>
                  </a14:imgLayer>
                </a14:imgProps>
              </a:ext>
            </a:extLst>
          </a:blip>
          <a:srcRect t="43542" r="89637"/>
          <a:stretch>
            <a:fillRect/>
          </a:stretch>
        </p:blipFill>
        <p:spPr>
          <a:xfrm rot="1028130">
            <a:off x="7723702" y="2778277"/>
            <a:ext cx="568718" cy="2686678"/>
          </a:xfrm>
          <a:custGeom>
            <a:avLst/>
            <a:gdLst>
              <a:gd name="connsiteX0" fmla="*/ 0 w 257103"/>
              <a:gd name="connsiteY0" fmla="*/ 0 h 1214585"/>
              <a:gd name="connsiteX1" fmla="*/ 101676 w 257103"/>
              <a:gd name="connsiteY1" fmla="*/ 698689 h 1214585"/>
              <a:gd name="connsiteX2" fmla="*/ 257103 w 257103"/>
              <a:gd name="connsiteY2" fmla="*/ 1214585 h 1214585"/>
              <a:gd name="connsiteX3" fmla="*/ 0 w 257103"/>
              <a:gd name="connsiteY3" fmla="*/ 1214585 h 1214585"/>
              <a:gd name="connsiteX4" fmla="*/ 0 w 257103"/>
              <a:gd name="connsiteY4" fmla="*/ 0 h 1214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103" h="1214585">
                <a:moveTo>
                  <a:pt x="0" y="0"/>
                </a:moveTo>
                <a:lnTo>
                  <a:pt x="101676" y="698689"/>
                </a:lnTo>
                <a:lnTo>
                  <a:pt x="257103" y="1214585"/>
                </a:lnTo>
                <a:lnTo>
                  <a:pt x="0" y="1214585"/>
                </a:lnTo>
                <a:lnTo>
                  <a:pt x="0" y="0"/>
                </a:lnTo>
                <a:close/>
              </a:path>
            </a:pathLst>
          </a:custGeom>
          <a:ln>
            <a:noFill/>
          </a:ln>
        </p:spPr>
      </p:pic>
      <p:pic>
        <p:nvPicPr>
          <p:cNvPr id="39" name="Picture 38">
            <a:extLst>
              <a:ext uri="{FF2B5EF4-FFF2-40B4-BE49-F238E27FC236}">
                <a16:creationId xmlns:a16="http://schemas.microsoft.com/office/drawing/2014/main" id="{117F734B-B4C7-4816-B4FA-5B96F3FF52E7}"/>
              </a:ext>
            </a:extLst>
          </p:cNvPr>
          <p:cNvPicPr>
            <a:picLocks noChangeAspect="1"/>
          </p:cNvPicPr>
          <p:nvPr/>
        </p:nvPicPr>
        <p:blipFill>
          <a:blip r:embed="rId12">
            <a:extLst>
              <a:ext uri="{BEBA8EAE-BF5A-486C-A8C5-ECC9F3942E4B}">
                <a14:imgProps xmlns:a14="http://schemas.microsoft.com/office/drawing/2010/main">
                  <a14:imgLayer r:embed="rId13">
                    <a14:imgEffect>
                      <a14:artisticCutout numberOfShades="6"/>
                    </a14:imgEffect>
                  </a14:imgLayer>
                </a14:imgProps>
              </a:ext>
            </a:extLst>
          </a:blip>
          <a:srcRect l="10363" t="100000" r="74911" b="-4089"/>
          <a:stretch>
            <a:fillRect/>
          </a:stretch>
        </p:blipFill>
        <p:spPr>
          <a:xfrm rot="1028130">
            <a:off x="7858265" y="4699868"/>
            <a:ext cx="808230" cy="194568"/>
          </a:xfrm>
          <a:custGeom>
            <a:avLst/>
            <a:gdLst>
              <a:gd name="connsiteX0" fmla="*/ 0 w 365381"/>
              <a:gd name="connsiteY0" fmla="*/ 0 h 87961"/>
              <a:gd name="connsiteX1" fmla="*/ 365381 w 365381"/>
              <a:gd name="connsiteY1" fmla="*/ 0 h 87961"/>
              <a:gd name="connsiteX2" fmla="*/ 26500 w 365381"/>
              <a:gd name="connsiteY2" fmla="*/ 87961 h 87961"/>
              <a:gd name="connsiteX3" fmla="*/ 0 w 365381"/>
              <a:gd name="connsiteY3" fmla="*/ 0 h 87961"/>
            </a:gdLst>
            <a:ahLst/>
            <a:cxnLst>
              <a:cxn ang="0">
                <a:pos x="connsiteX0" y="connsiteY0"/>
              </a:cxn>
              <a:cxn ang="0">
                <a:pos x="connsiteX1" y="connsiteY1"/>
              </a:cxn>
              <a:cxn ang="0">
                <a:pos x="connsiteX2" y="connsiteY2"/>
              </a:cxn>
              <a:cxn ang="0">
                <a:pos x="connsiteX3" y="connsiteY3"/>
              </a:cxn>
            </a:cxnLst>
            <a:rect l="l" t="t" r="r" b="b"/>
            <a:pathLst>
              <a:path w="365381" h="87961">
                <a:moveTo>
                  <a:pt x="0" y="0"/>
                </a:moveTo>
                <a:lnTo>
                  <a:pt x="365381" y="0"/>
                </a:lnTo>
                <a:lnTo>
                  <a:pt x="26500" y="87961"/>
                </a:lnTo>
                <a:lnTo>
                  <a:pt x="0" y="0"/>
                </a:lnTo>
                <a:close/>
              </a:path>
            </a:pathLst>
          </a:custGeom>
          <a:ln>
            <a:noFill/>
          </a:ln>
        </p:spPr>
      </p:pic>
      <p:pic>
        <p:nvPicPr>
          <p:cNvPr id="62" name="Picture 61">
            <a:extLst>
              <a:ext uri="{FF2B5EF4-FFF2-40B4-BE49-F238E27FC236}">
                <a16:creationId xmlns:a16="http://schemas.microsoft.com/office/drawing/2014/main" id="{C194C276-6EF4-446B-9782-DA2280EE5244}"/>
              </a:ext>
            </a:extLst>
          </p:cNvPr>
          <p:cNvPicPr>
            <a:picLocks noChangeAspect="1"/>
          </p:cNvPicPr>
          <p:nvPr/>
        </p:nvPicPr>
        <p:blipFill>
          <a:blip r:embed="rId14">
            <a:duotone>
              <a:schemeClr val="accent5">
                <a:shade val="45000"/>
                <a:satMod val="135000"/>
              </a:schemeClr>
              <a:prstClr val="white"/>
            </a:duotone>
            <a:extLst>
              <a:ext uri="{BEBA8EAE-BF5A-486C-A8C5-ECC9F3942E4B}">
                <a14:imgProps xmlns:a14="http://schemas.microsoft.com/office/drawing/2010/main">
                  <a14:imgLayer r:embed="rId13">
                    <a14:imgEffect>
                      <a14:artisticCutout numberOfShades="3"/>
                    </a14:imgEffect>
                  </a14:imgLayer>
                </a14:imgProps>
              </a:ext>
            </a:extLst>
          </a:blip>
          <a:srcRect l="40977" t="-30682" r="12828" b="100000"/>
          <a:stretch>
            <a:fillRect/>
          </a:stretch>
        </p:blipFill>
        <p:spPr>
          <a:xfrm rot="900000">
            <a:off x="14293588" y="1866691"/>
            <a:ext cx="1146115" cy="660066"/>
          </a:xfrm>
          <a:custGeom>
            <a:avLst/>
            <a:gdLst>
              <a:gd name="connsiteX0" fmla="*/ 875146 w 1146115"/>
              <a:gd name="connsiteY0" fmla="*/ 0 h 660066"/>
              <a:gd name="connsiteX1" fmla="*/ 1146115 w 1146115"/>
              <a:gd name="connsiteY1" fmla="*/ 660066 h 660066"/>
              <a:gd name="connsiteX2" fmla="*/ 0 w 1146115"/>
              <a:gd name="connsiteY2" fmla="*/ 660066 h 660066"/>
              <a:gd name="connsiteX3" fmla="*/ 24269 w 1146115"/>
              <a:gd name="connsiteY3" fmla="*/ 491617 h 660066"/>
              <a:gd name="connsiteX4" fmla="*/ 875146 w 1146115"/>
              <a:gd name="connsiteY4" fmla="*/ 0 h 660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6115" h="660066">
                <a:moveTo>
                  <a:pt x="875146" y="0"/>
                </a:moveTo>
                <a:lnTo>
                  <a:pt x="1146115" y="660066"/>
                </a:lnTo>
                <a:lnTo>
                  <a:pt x="0" y="660066"/>
                </a:lnTo>
                <a:lnTo>
                  <a:pt x="24269" y="491617"/>
                </a:lnTo>
                <a:lnTo>
                  <a:pt x="875146" y="0"/>
                </a:lnTo>
                <a:close/>
              </a:path>
            </a:pathLst>
          </a:custGeom>
        </p:spPr>
      </p:pic>
      <p:sp>
        <p:nvSpPr>
          <p:cNvPr id="35" name="TextBox 23">
            <a:extLst>
              <a:ext uri="{FF2B5EF4-FFF2-40B4-BE49-F238E27FC236}">
                <a16:creationId xmlns:a16="http://schemas.microsoft.com/office/drawing/2014/main" id="{E56F2F42-F839-4725-B0C4-8B643B839785}"/>
              </a:ext>
            </a:extLst>
          </p:cNvPr>
          <p:cNvSpPr txBox="1"/>
          <p:nvPr/>
        </p:nvSpPr>
        <p:spPr>
          <a:xfrm>
            <a:off x="5842014" y="2013481"/>
            <a:ext cx="6697951" cy="422808"/>
          </a:xfrm>
          <a:prstGeom prst="rect">
            <a:avLst/>
          </a:prstGeom>
        </p:spPr>
        <p:txBody>
          <a:bodyPr lIns="0" tIns="0" rIns="0" bIns="0" rtlCol="0" anchor="t">
            <a:spAutoFit/>
          </a:bodyPr>
          <a:lstStyle/>
          <a:p>
            <a:pPr marL="0" lvl="0" indent="0" algn="ctr">
              <a:lnSpc>
                <a:spcPts val="3120"/>
              </a:lnSpc>
            </a:pPr>
            <a:r>
              <a:rPr lang="en-US" sz="4800" b="1">
                <a:solidFill>
                  <a:srgbClr val="47B2AB"/>
                </a:solidFill>
                <a:latin typeface="#9Slide07 SVNA Love Of Thunder" panose="02040603050506020204" pitchFamily="18" charset="0"/>
                <a:ea typeface="Cosmic Octo Medium"/>
                <a:cs typeface="Cosmic Octo Medium"/>
                <a:sym typeface="Cosmic Octo Medium"/>
              </a:rPr>
              <a:t>Mở túi . . . </a:t>
            </a:r>
          </a:p>
        </p:txBody>
      </p:sp>
      <p:sp>
        <p:nvSpPr>
          <p:cNvPr id="18" name="Freeform 18"/>
          <p:cNvSpPr/>
          <p:nvPr/>
        </p:nvSpPr>
        <p:spPr>
          <a:xfrm>
            <a:off x="15070607" y="-100541"/>
            <a:ext cx="3056957" cy="3303195"/>
          </a:xfrm>
          <a:custGeom>
            <a:avLst/>
            <a:gdLst/>
            <a:ahLst/>
            <a:cxnLst/>
            <a:rect l="l" t="t" r="r" b="b"/>
            <a:pathLst>
              <a:path w="3056957" h="3303195">
                <a:moveTo>
                  <a:pt x="0" y="0"/>
                </a:moveTo>
                <a:lnTo>
                  <a:pt x="3056956" y="0"/>
                </a:lnTo>
                <a:lnTo>
                  <a:pt x="3056956" y="3303195"/>
                </a:lnTo>
                <a:lnTo>
                  <a:pt x="0" y="3303195"/>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r>
              <a:rPr lang="en-US"/>
              <a:t>\</a:t>
            </a:r>
          </a:p>
        </p:txBody>
      </p:sp>
      <p:sp>
        <p:nvSpPr>
          <p:cNvPr id="19" name="Freeform 19"/>
          <p:cNvSpPr/>
          <p:nvPr/>
        </p:nvSpPr>
        <p:spPr>
          <a:xfrm>
            <a:off x="-387529" y="438945"/>
            <a:ext cx="2170425" cy="1006288"/>
          </a:xfrm>
          <a:custGeom>
            <a:avLst/>
            <a:gdLst/>
            <a:ahLst/>
            <a:cxnLst/>
            <a:rect l="l" t="t" r="r" b="b"/>
            <a:pathLst>
              <a:path w="2170425" h="1006288">
                <a:moveTo>
                  <a:pt x="0" y="0"/>
                </a:moveTo>
                <a:lnTo>
                  <a:pt x="2170425" y="0"/>
                </a:lnTo>
                <a:lnTo>
                  <a:pt x="2170425" y="1006287"/>
                </a:lnTo>
                <a:lnTo>
                  <a:pt x="0" y="1006287"/>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endParaRPr lang="en-US"/>
          </a:p>
        </p:txBody>
      </p:sp>
      <p:pic>
        <p:nvPicPr>
          <p:cNvPr id="15" name="1012-copy(2)">
            <a:hlinkClick r:id="" action="ppaction://media"/>
            <a:extLst>
              <a:ext uri="{FF2B5EF4-FFF2-40B4-BE49-F238E27FC236}">
                <a16:creationId xmlns:a16="http://schemas.microsoft.com/office/drawing/2014/main" id="{1CF7B800-9AA6-4067-9ECA-EC8836A3E5B1}"/>
              </a:ext>
            </a:extLst>
          </p:cNvPr>
          <p:cNvPicPr>
            <a:picLocks noChangeAspect="1"/>
          </p:cNvPicPr>
          <p:nvPr>
            <a:audioFile r:link="rId1"/>
            <p:extLst>
              <p:ext uri="{DAA4B4D4-6D71-4841-9C94-3DE7FCFB9230}">
                <p14:media xmlns:p14="http://schemas.microsoft.com/office/powerpoint/2010/main" r:embed="rId2">
                  <p14:trim st="11500" end="25341.5"/>
                </p14:media>
              </p:ext>
            </p:extLst>
          </p:nvPr>
        </p:nvPicPr>
        <p:blipFill>
          <a:blip r:embed="rId19"/>
          <a:stretch>
            <a:fillRect/>
          </a:stretch>
        </p:blipFill>
        <p:spPr>
          <a:xfrm>
            <a:off x="6142991" y="-1992438"/>
            <a:ext cx="487363" cy="487363"/>
          </a:xfrm>
          <a:prstGeom prst="rect">
            <a:avLst/>
          </a:prstGeom>
        </p:spPr>
      </p:pic>
      <p:pic>
        <p:nvPicPr>
          <p:cNvPr id="25" name="Picture 24">
            <a:extLst>
              <a:ext uri="{FF2B5EF4-FFF2-40B4-BE49-F238E27FC236}">
                <a16:creationId xmlns:a16="http://schemas.microsoft.com/office/drawing/2014/main" id="{003BE73F-9005-488D-B746-65228B05511B}"/>
              </a:ext>
            </a:extLst>
          </p:cNvPr>
          <p:cNvPicPr>
            <a:picLocks noChangeAspect="1"/>
          </p:cNvPicPr>
          <p:nvPr/>
        </p:nvPicPr>
        <p:blipFill>
          <a:blip r:embed="rId12">
            <a:duotone>
              <a:schemeClr val="accent6">
                <a:shade val="45000"/>
                <a:satMod val="135000"/>
              </a:schemeClr>
              <a:prstClr val="white"/>
            </a:duotone>
            <a:extLst>
              <a:ext uri="{BEBA8EAE-BF5A-486C-A8C5-ECC9F3942E4B}">
                <a14:imgProps xmlns:a14="http://schemas.microsoft.com/office/drawing/2010/main">
                  <a14:imgLayer r:embed="rId13">
                    <a14:imgEffect>
                      <a14:artisticCutout numberOfShades="6"/>
                    </a14:imgEffect>
                  </a14:imgLayer>
                </a14:imgProps>
              </a:ext>
            </a:extLst>
          </a:blip>
          <a:srcRect l="31970" b="9257"/>
          <a:stretch>
            <a:fillRect/>
          </a:stretch>
        </p:blipFill>
        <p:spPr>
          <a:xfrm rot="900000">
            <a:off x="7982699" y="2677146"/>
            <a:ext cx="3726644" cy="4310142"/>
          </a:xfrm>
          <a:custGeom>
            <a:avLst/>
            <a:gdLst>
              <a:gd name="connsiteX0" fmla="*/ 636545 w 1687882"/>
              <a:gd name="connsiteY0" fmla="*/ 0 h 1952162"/>
              <a:gd name="connsiteX1" fmla="*/ 1403672 w 1687882"/>
              <a:gd name="connsiteY1" fmla="*/ 0 h 1952162"/>
              <a:gd name="connsiteX2" fmla="*/ 1581294 w 1687882"/>
              <a:gd name="connsiteY2" fmla="*/ 319962 h 1952162"/>
              <a:gd name="connsiteX3" fmla="*/ 1687881 w 1687882"/>
              <a:gd name="connsiteY3" fmla="*/ 851076 h 1952162"/>
              <a:gd name="connsiteX4" fmla="*/ 1687882 w 1687882"/>
              <a:gd name="connsiteY4" fmla="*/ 1756675 h 1952162"/>
              <a:gd name="connsiteX5" fmla="*/ 514509 w 1687882"/>
              <a:gd name="connsiteY5" fmla="*/ 1952162 h 1952162"/>
              <a:gd name="connsiteX6" fmla="*/ 436325 w 1687882"/>
              <a:gd name="connsiteY6" fmla="*/ 1699633 h 1952162"/>
              <a:gd name="connsiteX7" fmla="*/ 653777 w 1687882"/>
              <a:gd name="connsiteY7" fmla="*/ 1294260 h 1952162"/>
              <a:gd name="connsiteX8" fmla="*/ 323768 w 1687882"/>
              <a:gd name="connsiteY8" fmla="*/ 1161799 h 1952162"/>
              <a:gd name="connsiteX9" fmla="*/ 588552 w 1687882"/>
              <a:gd name="connsiteY9" fmla="*/ 933074 h 1952162"/>
              <a:gd name="connsiteX10" fmla="*/ 182663 w 1687882"/>
              <a:gd name="connsiteY10" fmla="*/ 831463 h 1952162"/>
              <a:gd name="connsiteX11" fmla="*/ 466370 w 1687882"/>
              <a:gd name="connsiteY11" fmla="*/ 555595 h 1952162"/>
              <a:gd name="connsiteX12" fmla="*/ 0 w 1687882"/>
              <a:gd name="connsiteY12" fmla="*/ 228267 h 1952162"/>
              <a:gd name="connsiteX13" fmla="*/ 636545 w 1687882"/>
              <a:gd name="connsiteY13" fmla="*/ 0 h 1952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87882" h="1952162">
                <a:moveTo>
                  <a:pt x="636545" y="0"/>
                </a:moveTo>
                <a:lnTo>
                  <a:pt x="1403672" y="0"/>
                </a:lnTo>
                <a:lnTo>
                  <a:pt x="1581294" y="319962"/>
                </a:lnTo>
                <a:lnTo>
                  <a:pt x="1687881" y="851076"/>
                </a:lnTo>
                <a:lnTo>
                  <a:pt x="1687882" y="1756675"/>
                </a:lnTo>
                <a:lnTo>
                  <a:pt x="514509" y="1952162"/>
                </a:lnTo>
                <a:lnTo>
                  <a:pt x="436325" y="1699633"/>
                </a:lnTo>
                <a:lnTo>
                  <a:pt x="653777" y="1294260"/>
                </a:lnTo>
                <a:lnTo>
                  <a:pt x="323768" y="1161799"/>
                </a:lnTo>
                <a:lnTo>
                  <a:pt x="588552" y="933074"/>
                </a:lnTo>
                <a:lnTo>
                  <a:pt x="182663" y="831463"/>
                </a:lnTo>
                <a:lnTo>
                  <a:pt x="466370" y="555595"/>
                </a:lnTo>
                <a:lnTo>
                  <a:pt x="0" y="228267"/>
                </a:lnTo>
                <a:lnTo>
                  <a:pt x="636545" y="0"/>
                </a:lnTo>
                <a:close/>
              </a:path>
            </a:pathLst>
          </a:custGeom>
        </p:spPr>
      </p:pic>
      <p:pic>
        <p:nvPicPr>
          <p:cNvPr id="26" name="Picture 25">
            <a:extLst>
              <a:ext uri="{FF2B5EF4-FFF2-40B4-BE49-F238E27FC236}">
                <a16:creationId xmlns:a16="http://schemas.microsoft.com/office/drawing/2014/main" id="{3D526E5C-DEBA-41D0-A16A-99B725658071}"/>
              </a:ext>
            </a:extLst>
          </p:cNvPr>
          <p:cNvPicPr>
            <a:picLocks noChangeAspect="1"/>
          </p:cNvPicPr>
          <p:nvPr/>
        </p:nvPicPr>
        <p:blipFill>
          <a:blip r:embed="rId12">
            <a:duotone>
              <a:schemeClr val="accent6">
                <a:shade val="45000"/>
                <a:satMod val="135000"/>
              </a:schemeClr>
              <a:prstClr val="white"/>
            </a:duotone>
            <a:extLst>
              <a:ext uri="{BEBA8EAE-BF5A-486C-A8C5-ECC9F3942E4B}">
                <a14:imgProps xmlns:a14="http://schemas.microsoft.com/office/drawing/2010/main">
                  <a14:imgLayer r:embed="rId13">
                    <a14:imgEffect>
                      <a14:artisticCutout numberOfShades="6"/>
                    </a14:imgEffect>
                  </a14:imgLayer>
                </a14:imgProps>
              </a:ext>
            </a:extLst>
          </a:blip>
          <a:srcRect/>
          <a:stretch>
            <a:fillRect/>
          </a:stretch>
        </p:blipFill>
        <p:spPr>
          <a:xfrm rot="900000">
            <a:off x="6204349" y="2443022"/>
            <a:ext cx="5477928" cy="4749846"/>
          </a:xfrm>
          <a:custGeom>
            <a:avLst/>
            <a:gdLst>
              <a:gd name="connsiteX0" fmla="*/ 0 w 2481078"/>
              <a:gd name="connsiteY0" fmla="*/ 0 h 2151314"/>
              <a:gd name="connsiteX1" fmla="*/ 1429741 w 2481078"/>
              <a:gd name="connsiteY1" fmla="*/ 0 h 2151314"/>
              <a:gd name="connsiteX2" fmla="*/ 793196 w 2481078"/>
              <a:gd name="connsiteY2" fmla="*/ 228267 h 2151314"/>
              <a:gd name="connsiteX3" fmla="*/ 1259566 w 2481078"/>
              <a:gd name="connsiteY3" fmla="*/ 555595 h 2151314"/>
              <a:gd name="connsiteX4" fmla="*/ 975859 w 2481078"/>
              <a:gd name="connsiteY4" fmla="*/ 831463 h 2151314"/>
              <a:gd name="connsiteX5" fmla="*/ 1381748 w 2481078"/>
              <a:gd name="connsiteY5" fmla="*/ 933074 h 2151314"/>
              <a:gd name="connsiteX6" fmla="*/ 1116964 w 2481078"/>
              <a:gd name="connsiteY6" fmla="*/ 1161799 h 2151314"/>
              <a:gd name="connsiteX7" fmla="*/ 1446973 w 2481078"/>
              <a:gd name="connsiteY7" fmla="*/ 1294260 h 2151314"/>
              <a:gd name="connsiteX8" fmla="*/ 1229521 w 2481078"/>
              <a:gd name="connsiteY8" fmla="*/ 1699633 h 2151314"/>
              <a:gd name="connsiteX9" fmla="*/ 1307705 w 2481078"/>
              <a:gd name="connsiteY9" fmla="*/ 1952162 h 2151314"/>
              <a:gd name="connsiteX10" fmla="*/ 2481078 w 2481078"/>
              <a:gd name="connsiteY10" fmla="*/ 1756675 h 2151314"/>
              <a:gd name="connsiteX11" fmla="*/ 2481078 w 2481078"/>
              <a:gd name="connsiteY11" fmla="*/ 2151314 h 2151314"/>
              <a:gd name="connsiteX12" fmla="*/ 0 w 2481078"/>
              <a:gd name="connsiteY12" fmla="*/ 2151314 h 2151314"/>
              <a:gd name="connsiteX13" fmla="*/ 0 w 2481078"/>
              <a:gd name="connsiteY13" fmla="*/ 0 h 2151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81078" h="2151314">
                <a:moveTo>
                  <a:pt x="0" y="0"/>
                </a:moveTo>
                <a:lnTo>
                  <a:pt x="1429741" y="0"/>
                </a:lnTo>
                <a:lnTo>
                  <a:pt x="793196" y="228267"/>
                </a:lnTo>
                <a:lnTo>
                  <a:pt x="1259566" y="555595"/>
                </a:lnTo>
                <a:lnTo>
                  <a:pt x="975859" y="831463"/>
                </a:lnTo>
                <a:lnTo>
                  <a:pt x="1381748" y="933074"/>
                </a:lnTo>
                <a:lnTo>
                  <a:pt x="1116964" y="1161799"/>
                </a:lnTo>
                <a:lnTo>
                  <a:pt x="1446973" y="1294260"/>
                </a:lnTo>
                <a:lnTo>
                  <a:pt x="1229521" y="1699633"/>
                </a:lnTo>
                <a:lnTo>
                  <a:pt x="1307705" y="1952162"/>
                </a:lnTo>
                <a:lnTo>
                  <a:pt x="2481078" y="1756675"/>
                </a:lnTo>
                <a:lnTo>
                  <a:pt x="2481078" y="2151314"/>
                </a:lnTo>
                <a:lnTo>
                  <a:pt x="0" y="2151314"/>
                </a:lnTo>
                <a:lnTo>
                  <a:pt x="0" y="0"/>
                </a:lnTo>
                <a:close/>
              </a:path>
            </a:pathLst>
          </a:custGeom>
        </p:spPr>
      </p:pic>
    </p:spTree>
    <p:extLst>
      <p:ext uri="{BB962C8B-B14F-4D97-AF65-F5344CB8AC3E}">
        <p14:creationId xmlns:p14="http://schemas.microsoft.com/office/powerpoint/2010/main" val="2328448897"/>
      </p:ext>
    </p:extLst>
  </p:cSld>
  <p:clrMapOvr>
    <a:masterClrMapping/>
  </p:clrMapOvr>
  <mc:AlternateContent xmlns:mc="http://schemas.openxmlformats.org/markup-compatibility/2006" xmlns:p14="http://schemas.microsoft.com/office/powerpoint/2010/main">
    <mc:Choice Requires="p14">
      <p:transition spd="slow" p14:dur="1500" advClick="0" advTm="0">
        <p14:window dir="ver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525" fill="hold"/>
                                        <p:tgtEl>
                                          <p:spTgt spid="15"/>
                                        </p:tgtEl>
                                      </p:cBhvr>
                                    </p:cmd>
                                  </p:childTnLst>
                                </p:cTn>
                              </p:par>
                              <p:par>
                                <p:cTn id="7" presetID="63" presetClass="path" presetSubtype="0" accel="50000" decel="50000" fill="hold" nodeType="withEffect">
                                  <p:stCondLst>
                                    <p:cond delay="0"/>
                                  </p:stCondLst>
                                  <p:childTnLst>
                                    <p:animMotion origin="layout" path="M -3.05556E-6 -6.17284E-7 L 0.04523 -0.00725 " pathEditMode="relative" rAng="0" ptsTypes="AA">
                                      <p:cBhvr>
                                        <p:cTn id="8" dur="2000" fill="hold"/>
                                        <p:tgtEl>
                                          <p:spTgt spid="25"/>
                                        </p:tgtEl>
                                        <p:attrNameLst>
                                          <p:attrName>ppt_x</p:attrName>
                                          <p:attrName>ppt_y</p:attrName>
                                        </p:attrNameLst>
                                      </p:cBhvr>
                                      <p:rCtr x="2266" y="-370"/>
                                    </p:animMotion>
                                  </p:childTnLst>
                                </p:cTn>
                              </p:par>
                              <p:par>
                                <p:cTn id="9" presetID="32" presetClass="emph" presetSubtype="0" repeatCount="5000" fill="hold" nodeType="withEffect">
                                  <p:stCondLst>
                                    <p:cond delay="0"/>
                                  </p:stCondLst>
                                  <p:childTnLst>
                                    <p:animRot by="120000">
                                      <p:cBhvr>
                                        <p:cTn id="10" dur="40" fill="hold">
                                          <p:stCondLst>
                                            <p:cond delay="0"/>
                                          </p:stCondLst>
                                        </p:cTn>
                                        <p:tgtEl>
                                          <p:spTgt spid="25"/>
                                        </p:tgtEl>
                                        <p:attrNameLst>
                                          <p:attrName>r</p:attrName>
                                        </p:attrNameLst>
                                      </p:cBhvr>
                                    </p:animRot>
                                    <p:animRot by="-240000">
                                      <p:cBhvr>
                                        <p:cTn id="11" dur="80" fill="hold">
                                          <p:stCondLst>
                                            <p:cond delay="80"/>
                                          </p:stCondLst>
                                        </p:cTn>
                                        <p:tgtEl>
                                          <p:spTgt spid="25"/>
                                        </p:tgtEl>
                                        <p:attrNameLst>
                                          <p:attrName>r</p:attrName>
                                        </p:attrNameLst>
                                      </p:cBhvr>
                                    </p:animRot>
                                    <p:animRot by="240000">
                                      <p:cBhvr>
                                        <p:cTn id="12" dur="80" fill="hold">
                                          <p:stCondLst>
                                            <p:cond delay="160"/>
                                          </p:stCondLst>
                                        </p:cTn>
                                        <p:tgtEl>
                                          <p:spTgt spid="25"/>
                                        </p:tgtEl>
                                        <p:attrNameLst>
                                          <p:attrName>r</p:attrName>
                                        </p:attrNameLst>
                                      </p:cBhvr>
                                    </p:animRot>
                                    <p:animRot by="-240000">
                                      <p:cBhvr>
                                        <p:cTn id="13" dur="80" fill="hold">
                                          <p:stCondLst>
                                            <p:cond delay="240"/>
                                          </p:stCondLst>
                                        </p:cTn>
                                        <p:tgtEl>
                                          <p:spTgt spid="25"/>
                                        </p:tgtEl>
                                        <p:attrNameLst>
                                          <p:attrName>r</p:attrName>
                                        </p:attrNameLst>
                                      </p:cBhvr>
                                    </p:animRot>
                                    <p:animRot by="120000">
                                      <p:cBhvr>
                                        <p:cTn id="14" dur="80" fill="hold">
                                          <p:stCondLst>
                                            <p:cond delay="320"/>
                                          </p:stCondLst>
                                        </p:cTn>
                                        <p:tgtEl>
                                          <p:spTgt spid="25"/>
                                        </p:tgtEl>
                                        <p:attrNameLst>
                                          <p:attrName>r</p:attrName>
                                        </p:attrNameLst>
                                      </p:cBhvr>
                                    </p:animRot>
                                  </p:childTnLst>
                                </p:cTn>
                              </p:par>
                              <p:par>
                                <p:cTn id="15" presetID="63" presetClass="path" presetSubtype="0" accel="50000" decel="50000" fill="hold" nodeType="withEffect">
                                  <p:stCondLst>
                                    <p:cond delay="0"/>
                                  </p:stCondLst>
                                  <p:childTnLst>
                                    <p:animMotion origin="layout" path="M 3.33333E-6 -4.19753E-6 L -0.08837 -0.00416 " pathEditMode="relative" rAng="0" ptsTypes="AA">
                                      <p:cBhvr>
                                        <p:cTn id="16" dur="2000" fill="hold"/>
                                        <p:tgtEl>
                                          <p:spTgt spid="26"/>
                                        </p:tgtEl>
                                        <p:attrNameLst>
                                          <p:attrName>ppt_x</p:attrName>
                                          <p:attrName>ppt_y</p:attrName>
                                        </p:attrNameLst>
                                      </p:cBhvr>
                                      <p:rCtr x="-4418" y="-216"/>
                                    </p:animMotion>
                                  </p:childTnLst>
                                </p:cTn>
                              </p:par>
                              <p:par>
                                <p:cTn id="17" presetID="32" presetClass="emph" presetSubtype="0" repeatCount="5000" fill="hold" nodeType="withEffect">
                                  <p:stCondLst>
                                    <p:cond delay="0"/>
                                  </p:stCondLst>
                                  <p:childTnLst>
                                    <p:animRot by="120000">
                                      <p:cBhvr>
                                        <p:cTn id="18" dur="40" fill="hold">
                                          <p:stCondLst>
                                            <p:cond delay="0"/>
                                          </p:stCondLst>
                                        </p:cTn>
                                        <p:tgtEl>
                                          <p:spTgt spid="26"/>
                                        </p:tgtEl>
                                        <p:attrNameLst>
                                          <p:attrName>r</p:attrName>
                                        </p:attrNameLst>
                                      </p:cBhvr>
                                    </p:animRot>
                                    <p:animRot by="-240000">
                                      <p:cBhvr>
                                        <p:cTn id="19" dur="80" fill="hold">
                                          <p:stCondLst>
                                            <p:cond delay="80"/>
                                          </p:stCondLst>
                                        </p:cTn>
                                        <p:tgtEl>
                                          <p:spTgt spid="26"/>
                                        </p:tgtEl>
                                        <p:attrNameLst>
                                          <p:attrName>r</p:attrName>
                                        </p:attrNameLst>
                                      </p:cBhvr>
                                    </p:animRot>
                                    <p:animRot by="240000">
                                      <p:cBhvr>
                                        <p:cTn id="20" dur="80" fill="hold">
                                          <p:stCondLst>
                                            <p:cond delay="160"/>
                                          </p:stCondLst>
                                        </p:cTn>
                                        <p:tgtEl>
                                          <p:spTgt spid="26"/>
                                        </p:tgtEl>
                                        <p:attrNameLst>
                                          <p:attrName>r</p:attrName>
                                        </p:attrNameLst>
                                      </p:cBhvr>
                                    </p:animRot>
                                    <p:animRot by="-240000">
                                      <p:cBhvr>
                                        <p:cTn id="21" dur="80" fill="hold">
                                          <p:stCondLst>
                                            <p:cond delay="240"/>
                                          </p:stCondLst>
                                        </p:cTn>
                                        <p:tgtEl>
                                          <p:spTgt spid="26"/>
                                        </p:tgtEl>
                                        <p:attrNameLst>
                                          <p:attrName>r</p:attrName>
                                        </p:attrNameLst>
                                      </p:cBhvr>
                                    </p:animRot>
                                    <p:animRot by="120000">
                                      <p:cBhvr>
                                        <p:cTn id="22" dur="80" fill="hold">
                                          <p:stCondLst>
                                            <p:cond delay="320"/>
                                          </p:stCondLst>
                                        </p:cTn>
                                        <p:tgtEl>
                                          <p:spTgt spid="2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3" fill="hold" display="0">
                  <p:stCondLst>
                    <p:cond delay="indefinite"/>
                  </p:stCondLst>
                  <p:endCondLst>
                    <p:cond evt="onStopAudio" delay="0">
                      <p:tgtEl>
                        <p:sldTgt/>
                      </p:tgtEl>
                    </p:cond>
                  </p:endCondLst>
                </p:cTn>
                <p:tgtEl>
                  <p:spTgt spid="15"/>
                </p:tgtEl>
              </p:cMediaNode>
            </p:audio>
          </p:childTnLst>
        </p:cTn>
      </p:par>
    </p:tnLst>
  </p:timing>
</p:sld>
</file>

<file path=ppt/theme/theme1.xml><?xml version="1.0" encoding="utf-8"?>
<a:theme xmlns:a="http://schemas.openxmlformats.org/drawingml/2006/main" name="Office Theme">
  <a:themeElements>
    <a:clrScheme name="ĐẸP">
      <a:dk1>
        <a:sysClr val="windowText" lastClr="000000"/>
      </a:dk1>
      <a:lt1>
        <a:sysClr val="window" lastClr="FFFFFF"/>
      </a:lt1>
      <a:dk2>
        <a:srgbClr val="44546A"/>
      </a:dk2>
      <a:lt2>
        <a:srgbClr val="E7E6E6"/>
      </a:lt2>
      <a:accent1>
        <a:srgbClr val="4FC1E9"/>
      </a:accent1>
      <a:accent2>
        <a:srgbClr val="48CFAD"/>
      </a:accent2>
      <a:accent3>
        <a:srgbClr val="A0D468"/>
      </a:accent3>
      <a:accent4>
        <a:srgbClr val="FFCE54"/>
      </a:accent4>
      <a:accent5>
        <a:srgbClr val="FC6E51"/>
      </a:accent5>
      <a:accent6>
        <a:srgbClr val="ED5565"/>
      </a:accent6>
      <a:hlink>
        <a:srgbClr val="5D9CEC"/>
      </a:hlink>
      <a:folHlink>
        <a:srgbClr val="AC92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F65192201C6A049B4CE6824C6C5926A" ma:contentTypeVersion="16" ma:contentTypeDescription="Create a new document." ma:contentTypeScope="" ma:versionID="898ba48f4508b4036ede7dc63cf90d1a">
  <xsd:schema xmlns:xsd="http://www.w3.org/2001/XMLSchema" xmlns:xs="http://www.w3.org/2001/XMLSchema" xmlns:p="http://schemas.microsoft.com/office/2006/metadata/properties" xmlns:ns3="842f32c7-b3c1-458d-b965-5a750a8d3e61" xmlns:ns4="81f830b0-53a7-41fa-9cf9-513289d2c698" targetNamespace="http://schemas.microsoft.com/office/2006/metadata/properties" ma:root="true" ma:fieldsID="9a9748f9d9aff13c1009f8a29dd7b816" ns3:_="" ns4:_="">
    <xsd:import namespace="842f32c7-b3c1-458d-b965-5a750a8d3e61"/>
    <xsd:import namespace="81f830b0-53a7-41fa-9cf9-513289d2c698"/>
    <xsd:element name="properties">
      <xsd:complexType>
        <xsd:sequence>
          <xsd:element name="documentManagement">
            <xsd:complexType>
              <xsd:all>
                <xsd:element ref="ns3:MediaServiceMetadata" minOccurs="0"/>
                <xsd:element ref="ns3:MediaServiceFastMetadata" minOccurs="0"/>
                <xsd:element ref="ns3:MediaServiceObjectDetectorVersions" minOccurs="0"/>
                <xsd:element ref="ns3:_activity"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LengthInSeconds" minOccurs="0"/>
                <xsd:element ref="ns3:MediaServiceLocation"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42f32c7-b3c1-458d-b965-5a750a8d3e6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_activity" ma:index="11" nillable="true" ma:displayName="_activity" ma:hidden="true" ma:internalName="_activity">
      <xsd:simpleType>
        <xsd:restriction base="dms:Note"/>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Location" ma:index="21" nillable="true" ma:displayName="Location" ma:indexed="true" ma:internalName="MediaServiceLocation" ma:readOnly="true">
      <xsd:simpleType>
        <xsd:restriction base="dms:Text"/>
      </xsd:simpleType>
    </xsd:element>
    <xsd:element name="MediaServiceSystemTags" ma:index="22" nillable="true" ma:displayName="MediaServiceSystemTags" ma:hidden="true" ma:internalName="MediaServiceSystemTags" ma:readOnly="true">
      <xsd:simpleType>
        <xsd:restriction base="dms:Note"/>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1f830b0-53a7-41fa-9cf9-513289d2c69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842f32c7-b3c1-458d-b965-5a750a8d3e61"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780B10D-6A74-4263-91F5-A5440FA511C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42f32c7-b3c1-458d-b965-5a750a8d3e61"/>
    <ds:schemaRef ds:uri="81f830b0-53a7-41fa-9cf9-513289d2c69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51925D6-2229-4D4B-B809-0C09EE1BD5D4}">
  <ds:schemaRefs>
    <ds:schemaRef ds:uri="http://schemas.microsoft.com/office/infopath/2007/PartnerControls"/>
    <ds:schemaRef ds:uri="http://schemas.openxmlformats.org/package/2006/metadata/core-properties"/>
    <ds:schemaRef ds:uri="http://purl.org/dc/terms/"/>
    <ds:schemaRef ds:uri="81f830b0-53a7-41fa-9cf9-513289d2c698"/>
    <ds:schemaRef ds:uri="http://purl.org/dc/dcmitype/"/>
    <ds:schemaRef ds:uri="http://schemas.microsoft.com/office/2006/metadata/properties"/>
    <ds:schemaRef ds:uri="http://schemas.microsoft.com/office/2006/documentManagement/types"/>
    <ds:schemaRef ds:uri="842f32c7-b3c1-458d-b965-5a750a8d3e61"/>
    <ds:schemaRef ds:uri="http://www.w3.org/XML/1998/namespace"/>
    <ds:schemaRef ds:uri="http://purl.org/dc/elements/1.1/"/>
  </ds:schemaRefs>
</ds:datastoreItem>
</file>

<file path=customXml/itemProps3.xml><?xml version="1.0" encoding="utf-8"?>
<ds:datastoreItem xmlns:ds="http://schemas.openxmlformats.org/officeDocument/2006/customXml" ds:itemID="{8D3FD4C1-4798-44A9-82AC-C3BD0ADEF5D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9Slide.vn</Template>
  <TotalTime>420</TotalTime>
  <Words>392</Words>
  <Application>Microsoft Office PowerPoint</Application>
  <PresentationFormat>Custom</PresentationFormat>
  <Paragraphs>73</Paragraphs>
  <Slides>22</Slides>
  <Notes>0</Notes>
  <HiddenSlides>6</HiddenSlides>
  <MMClips>36</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Canva Sans</vt:lpstr>
      <vt:lpstr>#9Slide07 Cadena</vt:lpstr>
      <vt:lpstr>Arial</vt:lpstr>
      <vt:lpstr>#9Slide07 SVNHogfish</vt:lpstr>
      <vt:lpstr>Calibri</vt:lpstr>
      <vt:lpstr>Algerian</vt:lpstr>
      <vt:lpstr>#9Slide07 SVNA Love Of Thunder</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nguye</dc:creator>
  <dc:description>9Slide.vn</dc:description>
  <cp:lastModifiedBy>Mymy nguyễn</cp:lastModifiedBy>
  <cp:revision>27</cp:revision>
  <dcterms:created xsi:type="dcterms:W3CDTF">2006-08-16T00:00:00Z</dcterms:created>
  <dcterms:modified xsi:type="dcterms:W3CDTF">2025-05-08T23:16:00Z</dcterms:modified>
  <cp:category>9Slide.vn</cp:category>
  <dc:identifier>DAGTGBZMcUQ</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0x0101004F65192201C6A049B4CE6824C6C5926A</vt:lpwstr>
  </property>
</Properties>
</file>