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8" r:id="rId3"/>
    <p:sldId id="261" r:id="rId4"/>
    <p:sldId id="260" r:id="rId5"/>
    <p:sldId id="283" r:id="rId6"/>
    <p:sldId id="282" r:id="rId7"/>
    <p:sldId id="259" r:id="rId8"/>
    <p:sldId id="256" r:id="rId9"/>
    <p:sldId id="262" r:id="rId10"/>
    <p:sldId id="279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44" y="1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3:08.97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18.75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2308.31689"/>
      <inkml:brushProperty name="anchorY" value="-959.6665"/>
      <inkml:brushProperty name="scaleFactor" value="0.5"/>
    </inkml:brush>
  </inkml:definitions>
  <inkml:trace contextRef="#ctx0" brushRef="#br0">0 0 24575,'0'0'0,"6"0"0,14 0 0,6 0 0,11 0 0,-4 7 0,2-1 0,-8 7 0,-1 5 0,-7-2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21.05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809.85852"/>
      <inkml:brushProperty name="anchorY" value="-2289.43506"/>
      <inkml:brushProperty name="scaleFactor" value="0.5"/>
    </inkml:brush>
  </inkml:definitions>
  <inkml:trace contextRef="#ctx0" brushRef="#br0">13 11 24575,'0'0'0,"-5"5"0,-3 9 0,8-2 0,8 6 0,7-2 0,1 3 0,4-4 0,4 4 0,3-5 0,1-2 0,3-4 0,0-3 0,1-3 0,0-1 0,0-1 0,0-1 0,0 0 0,-1 1 0,1-1 0,-1 1 0,0 0 0,1-1 0,-1 1 0,0 0 0,7 0 0,0 0 0,6 0 0,-1 0 0,-1 0 0,-3 1 0,-3-8 0,-8-6 0,-8-6 0,-1-5 0,1-4 0,-5-3 0,3 5 0,-3 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36.3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40.24316"/>
      <inkml:brushProperty name="anchorY" value="-3548.59497"/>
      <inkml:brushProperty name="scaleFactor" value="0.5"/>
    </inkml:brush>
  </inkml:definitions>
  <inkml:trace contextRef="#ctx0" brushRef="#br0">1226 0 24575,'0'0'0,"-6"25"0,0 1 0,-7 5 0,-5-4 0,1 1 0,-3 0 0,-10 0 0,-2-5 0,3 1 0,1 0 0,-1-4 0,0-5 0,-6 1 0,-2-4 0,6 4 0,2 2 0,0 5 0,1 3 0,5 3 0,0-5 0,-1 1 0,-2 0 0,-1 2 0,-2 1 0,-1 2 0,-7 0 0,-1 1 0,0-6 0,1-6 0,2 0 0,1 1 0,-5 2 0,0-3 0,-5 3 0,1 1 0,8 2 0,2-3 0,4-6 0,6 2 0,1 1 0,5 4 0,-1-4 0,-2 3 0,3-5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36.8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1055.47986"/>
      <inkml:brushProperty name="anchorY" value="-3287.0896"/>
      <inkml:brushProperty name="scaleFactor" value="0.5"/>
    </inkml:brush>
  </inkml:definitions>
  <inkml:trace contextRef="#ctx0" brushRef="#br0">0 32 24575,'0'0'0,"5"-5"0,3-9 0,-1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41.08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34.04419"/>
      <inkml:brushProperty name="anchorY" value="-4525.31592"/>
      <inkml:brushProperty name="scaleFactor" value="0.5"/>
    </inkml:brush>
  </inkml:definitions>
  <inkml:trace contextRef="#ctx0" brushRef="#br0">0 1 24575,'0'0'0,"0"10"0,0 11 0,6-1 0,1 3 0,5-4 0,6 3 0,-1 1 0,3-4 0,-3 2 0,2-4 0,-3 1 0,2-3 0,3 3 0,3 2 0,-4 3 0,3-3 0,1 3 0,-4 1 0,1-4 0,-4 1 0,2-4 0,8 2 0,-3 2 0,3-4 0,0 4 0,2 1 0,1-3 0,-6 2 0,1 2 0,0-4 0,1 2 0,2-4 0,8 1 0,0 3 0,2 3 0,-2 3 0,-1-5 0,-7 2 0,-1 1 0,-2 1 0,2-4 0,-6 1 0,1-5 0,-5 2 0,8-5 0,3 8 0,8 4 0,2 3 0,1 1 0,-1 2 0,-2-7 0,-7 0 0,-3-6 0,-6 0 0,0-4 0,1-5 0,2 2 0,3-2 0,2 3 0,-4-2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41.65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939.93359"/>
      <inkml:brushProperty name="anchorY" value="-7027.54541"/>
      <inkml:brushProperty name="scaleFactor" value="0.5"/>
    </inkml:brush>
  </inkml:definitions>
  <inkml:trace contextRef="#ctx0" brushRef="#br0">909 186 24575,'0'0'0,"-11"0"0,-10 18 0,-17 2 0,-5-1 0,-2-3 0,42-18 0,-2 2 0,1 0 0,0 0 0,0 0 0,-1-1 0,1 1 0,0-1 0,-7-2 0,-30-9 0,-3-4 0,-4-4 0,-5 2 0,-3-3 0,-4-2 0,-1-2 0,4 3 0,7 6 0,5-2 0,6 4 0,4 4 0,3-3 0,1 3 0,1 2 0,6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43.87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61.63312"/>
      <inkml:brushProperty name="anchorY" value="-5572.72314"/>
      <inkml:brushProperty name="scaleFactor" value="0.5"/>
    </inkml:brush>
  </inkml:definitions>
  <inkml:trace contextRef="#ctx0" brushRef="#br0">0 44 24575,'0'0'0,"5"0"0,9 0 0,5 0 0,5 0 0,5 0 0,1 0 0,2 0 0,1 0 0,6 0 0,0 0 0,6 0 0,-2 0 0,5 0 0,-2 0 0,3 0 0,-2-6 0,2 0 0,-4 0 0,4 0 0,-3 3 0,3 0 0,-4 2 0,-2 0 0,-4 1 0,-3 1 0,-3-1 0,-1 0 0,0 0 0,-2 1 0,7-1 0,0 0 0,1 0 0,-2 0 0,-1 0 0,-1 0 0,-2-7 0,-6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46.23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376.69165"/>
      <inkml:brushProperty name="anchorY" value="-6798.94824"/>
      <inkml:brushProperty name="scaleFactor" value="0.5"/>
    </inkml:brush>
  </inkml:definitions>
  <inkml:trace contextRef="#ctx0" brushRef="#br0">0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49.97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46.69141"/>
      <inkml:brushProperty name="anchorY" value="-8068.94824"/>
      <inkml:brushProperty name="scaleFactor" value="0.5"/>
    </inkml:brush>
  </inkml:definitions>
  <inkml:trace contextRef="#ctx0" brushRef="#br0">0 128 24575,'0'0'0,"6"0"0,7 0 0,6 0 0,5 0 0,4 0 0,3 0 0,1-7 0,1 1 0,-7-7 0,0 1 0,0 2 0,1 2 0,1-3 0,1 2 0,1 1 0,0-4 0,2 2 0,-1 2 0,1 1 0,-1 3 0,7 2 0,6 1 0,1 1 0,-2 0 0,-3 1 0,-2 6 0,-3 0 0,-8 5 0,-8 7 0,5 4 0,-4 3 0,2-2 0,1-6 0,3-5 0,-4-5-7914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3:15.15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1329 29 24575,'-7'-4'0,"0"0"0,-1 1 0,1 0 0,-1 0 0,0 1 0,1-1 0,-1 2 0,0-1 0,0 1 0,-1 1 0,1-1 0,-8 2 0,-3-3 0,11 2 0,0-1 0,-1 1 0,1 0 0,0 1 0,-1 0 0,1 0 0,0 1 0,0 0 0,0 1 0,0-1 0,0 1 0,-9 6 0,11-5 0,0 0 0,0 1 0,1 0 0,0 0 0,0 0 0,0 0 0,1 1 0,-1 0 0,2 0 0,-1 0 0,0 0 0,1 1 0,0-1 0,-3 13 0,-1 4 0,-3 9 0,-1-1 0,-20 40 0,24-60 0,0 0 0,0 0 0,-1-1 0,0 0 0,-1 0 0,0-1 0,0 0 0,-1 0 0,-15 9 0,-7 4 0,-16 8 0,1 3 0,2 2 0,-75 74 0,102-92 0,0-1 0,-1 0 0,-1-1 0,-1-1 0,0-1 0,-43 19 0,32-16 0,0 1 0,-33 25 0,47-26 0,1 1 0,1 0 0,1 2 0,-25 37 0,1-2 0,-71 93-1365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3:19.05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24575,'1'5'0,"-1"0"0,1 0 0,0 0 0,0-1 0,1 1 0,0 0 0,0-1 0,0 1 0,0-1 0,0 1 0,7 7 0,39 42 0,-34-39 0,89 86 0,161 120 0,-222-187 0,-19-14 0,-2 1 0,-1 1 0,27 36 0,-30-35 0,1-1 0,2 0 0,41 36 0,-25-32 0,1-2 0,1-2 0,70 31 0,-75-37 0,-1 2 0,31 23 0,-2-2 0,-38-23-227,-1 1-1,-1 1 1,0 1-1,-1 1 1,18 24-1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3:26.06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5 24575,'1'3'0,"-1"0"0,0-1 0,1 1 0,0 0 0,0 0 0,0-1 0,0 1 0,0 0 0,0-1 0,1 1 0,-1-1 0,1 0 0,-1 1 0,1-1 0,0 0 0,0 0 0,0 0 0,0 0 0,1-1 0,-1 1 0,0 0 0,1-1 0,-1 0 0,1 1 0,-1-1 0,1 0 0,0 0 0,0-1 0,-1 1 0,1-1 0,5 1 0,13 2 0,-1-1 0,1-1 0,29-2 0,-26 0 0,1 1 0,1-2 0,0-1 0,-1 0 0,0-2 0,0-1 0,35-14 0,-37 13 0,1 0 0,-1 2 0,1 0 0,46-2 0,101 9 0,-68 1 0,116-3-1365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6T08:33:47.26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57 1,'0'5,"0"8,0 6,0 6,-5 3,-8 3,-6-4,0-7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6T08:33:48.89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467 0,'-5'0,"-8"6,0 6,-5 7,-4 1,2 1,-1 3,-3 3,3 2,1-4,-3-1,-3 6,-1-2,-3 0,0 0,-2-4,1-2,-1 2,0-4,5-5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06.29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5163.36572"/>
      <inkml:brushProperty name="anchorY" value="2708.89917"/>
      <inkml:brushProperty name="scaleFactor" value="0.5"/>
    </inkml:brush>
  </inkml:definitions>
  <inkml:trace contextRef="#ctx0" brushRef="#br0">1352 7 24575,'0'0'0,"0"-5"0,-12 4 0,-7 7 0,-7 2 0,2 6 0,-1 5 0,5 6 0,-2-4 0,5 2 0,-1-4 0,-3 8 0,-2 7 0,-4-2 0,-1 0 0,-2-1 0,-2 7 0,-6-7 0,0-6 0,6-1 0,1-1 0,2 2 0,0-5 0,-6 8 0,-1-5 0,0 2 0,-6 1 0,7 2 0,1 1 0,-4-5 0,7 0 0,1 1 0,1 1 0,0-4 0,0 1 0,-1 1 0,0 1 0,-1 3 0,-6 7 0,-1 2 0,-6 0 0,7-6 0,2-2 0,-5-1 0,9-1 0,0-4 0,8-7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12.14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7785.34033"/>
      <inkml:brushProperty name="anchorY" value="2864.83276"/>
      <inkml:brushProperty name="scaleFactor" value="0.5"/>
    </inkml:brush>
  </inkml:definitions>
  <inkml:trace contextRef="#ctx0" brushRef="#br0">0 0 24575,'0'0'0,"0"11"0,6 4 0,1 4 0,6-2 0,4-3 0,0 2 0,4-3 0,2-3 0,3 3 0,2-2 0,2 3 0,1-2 0,0 5 0,-5 2 0,6-1 0,0 2 0,0-3 0,2 2 0,-1 2 0,5 4 0,1-5 0,5 9 0,0-5 0,4 2 0,-9 1 0,4 7 0,-4 2 0,-1-6 0,-8 0 0,-3-2 0,-1 1 0,0 7 0,1 0 0,-4 1 0,-7-1 0,2-1 0,1-2 0,4 0 0,2-1 0,3 0 0,1-1 0,-4 0 0,0-6 0,1-1 0,1 1 0,1-5 0,-5 1 0,0 2 0,2 1 0,1-3 0,2 2 0,1 1 0,1 1 0,-5-3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08:34:15.97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5047.64111"/>
      <inkml:brushProperty name="anchorY" value="312.35941"/>
      <inkml:brushProperty name="scaleFactor" value="0.5"/>
    </inkml:brush>
  </inkml:definitions>
  <inkml:trace contextRef="#ctx0" brushRef="#br0">0 129 24575,'0'0'0,"11"-5"0,16-3 0,5 2 0,4 0 0,2 2 0,-1-4 0,-2 0 0,0 1 0,-8-4 0,-1-5 0,-1 1 0,1 2 0,2 3 0,0 4 0,2 3 0,0 1 0,1 2 0,1 0 0,0 1 0,-1-1 0,1 1 0,0-1 0,-1 1 0,0-1 0,1 0 0,-1 0 0,6 0 0,1 0 0,0 0 0,5 6 0,-1 1 0,-2-1 0,-2 6 0,-2-2 0,-2-1 0,-2-3 0,6-1 0,-7 3 0,0 0 0,-1 5 0,0-2 0,-1-1 0,1-3 0,1-2 0,0-2 0,-6-2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95B2-6742-41DE-BC41-264A7CC30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D2B533-EFD7-421C-8FF8-6D5B026CD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9A2CE-9A18-409D-866C-01E0090C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66F7-EA67-4DB6-AF6F-C8FC25FA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DD6BE-14AF-433B-BD6F-BE79BAB8C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88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094D-8675-433D-BBD1-6EA34D43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A014D-8D88-4020-815C-8C6C40CC0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1C7BB-A59A-4DD3-B64D-20AE59EB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26AB0-76DA-4C6C-A766-4974DAA0C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8F79E-1F8E-4541-BEDC-FB31F6EA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24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82831F-A69F-4CF9-A774-863837EDF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3C4034-F521-4A3E-813A-8D4E35460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F37BA-CFE1-41D3-80BF-4F8D3C3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3AFD2-6316-4BFD-99DE-75F91C889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A90E0-FDB1-4653-880F-30776E87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5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748C3-8AC5-4446-A9A0-4621F28B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D4B35-4FF0-4BA5-8CED-B18AC62D4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2DFF0-B952-43B2-9CB7-EA437980F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02536-F346-40A6-89DA-104EC921B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52E17-B3C5-47E3-B103-0FBE45E8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63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B143-D5A9-40EF-9CA5-653C2F54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B219-5DF3-4200-B4B2-E88B93124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118F2-D53E-45CC-9007-1E16C0FF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3B712-6B38-48D1-B03E-AB0E1DA8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9BE87-BB92-43E7-BA02-444F8CCA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69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751E-2D7A-49B3-9267-D1375DB9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25822-25E6-49FC-9ECB-54209F87D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E97A25-A0EF-4B7A-9A88-DB57CE039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26625-7766-49B4-B23D-C9E215CB8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6E06C-01EB-440E-8ECA-6A5312D4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99BAC-8196-4FB0-840D-9ED9CAC6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CD199-0C61-4D4E-84C9-522F4014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F1047-EC82-446E-8905-023970EDD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946D4-1E76-4D31-A4CF-918A9FB28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1AFF1-CAD3-485D-9284-F96FFF0B24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7DBA9-6293-4E9E-91F2-D237C32EDA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8CE3DE-2053-45CB-AC9B-481DC9EE3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BDDE27-83BA-41B3-94A4-29C0EC4B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63A53D-ECF4-4BF3-B23D-FC72EF67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7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044A-4837-417C-B528-2EDE9D3C8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938BC-A718-40B1-AF7E-691AB5E2B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A56AF3-62E6-425C-9C88-FC5600029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E0362-E78C-408A-83B8-EBDBB084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18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F7356-601E-4C46-AB78-143CABF95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9135A1-51B4-447E-8E5A-3D739F7BA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F0ACF-AF07-42F9-93A3-9C07513B8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9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22825-61AE-47AC-AF2C-0699B9A7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8F496-9602-4270-84BA-5A089DC20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01877-B641-4B7F-97E1-B3FC9EDEA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B9822-8D8B-4E6E-9B45-3A7382727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4EAC-C914-4C95-A665-313E8A030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1A801-F043-4B29-AD53-0E4F90F1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4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21C75-1BD4-44EF-A72A-3951FB42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EDC81B-9451-43F4-AFC6-C020D63FB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E9A27-0A93-4BB4-A249-A3644360B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46518-36E9-450F-A40C-37349E67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68B3-51C9-4603-A911-370E4292354E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F567A-1355-4183-B0D9-579F70C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A374B-9465-4355-994D-9B75A316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0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26C2B9-E6BC-4B4F-B13A-80477A3CB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0BA05-9391-4B41-9B80-0C646AAF2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81B1A-7F6E-4999-97A9-1A69CD534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A68B3-51C9-4603-A911-370E4292354E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434CA-92C6-4818-B31B-54C176708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2DCD3-15CB-429D-B60F-525028DC5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8CCCC-09EC-49B9-9FFC-8809129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0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21" Type="http://schemas.openxmlformats.org/officeDocument/2006/relationships/customXml" Target="../ink/ink10.xml"/><Relationship Id="rId34" Type="http://schemas.openxmlformats.org/officeDocument/2006/relationships/image" Target="../media/image38.png"/><Relationship Id="rId7" Type="http://schemas.openxmlformats.org/officeDocument/2006/relationships/customXml" Target="../ink/ink3.xml"/><Relationship Id="rId12" Type="http://schemas.openxmlformats.org/officeDocument/2006/relationships/image" Target="../media/image27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40.png"/><Relationship Id="rId2" Type="http://schemas.openxmlformats.org/officeDocument/2006/relationships/image" Target="../media/image17.jpe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customXml" Target="../ink/ink5.xml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37" Type="http://schemas.openxmlformats.org/officeDocument/2006/relationships/customXml" Target="../ink/ink18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35.png"/><Relationship Id="rId36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23.png"/><Relationship Id="rId9" Type="http://schemas.openxmlformats.org/officeDocument/2006/relationships/customXml" Target="../ink/ink4.xml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openxmlformats.org/officeDocument/2006/relationships/customXml" Target="../ink/ink13.xml"/><Relationship Id="rId30" Type="http://schemas.openxmlformats.org/officeDocument/2006/relationships/image" Target="../media/image36.png"/><Relationship Id="rId35" Type="http://schemas.openxmlformats.org/officeDocument/2006/relationships/customXml" Target="../ink/ink17.xml"/><Relationship Id="rId8" Type="http://schemas.openxmlformats.org/officeDocument/2006/relationships/image" Target="../media/image25.png"/><Relationship Id="rId3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9C685-7E3B-47B2-82D5-3281217AA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61506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57827-3C39-4E55-AA16-4EB9318F9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06" y="0"/>
            <a:ext cx="4796145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003BF2-EDD1-4301-826B-8DB6D695A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454" y="0"/>
            <a:ext cx="4542546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E15CC0-BCF7-4365-9585-32277B6DC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689862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E2F336-36E7-4D54-9088-C80E09650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62" y="3429000"/>
            <a:ext cx="4542546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75BD85-CF94-4DDE-82C0-1948E79CE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408" y="3429000"/>
            <a:ext cx="395959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90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7594-10F7-7E0F-BFAA-1EDA21781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Engineering drawing, calendar&#10;&#10;Description automatically generated">
            <a:extLst>
              <a:ext uri="{FF2B5EF4-FFF2-40B4-BE49-F238E27FC236}">
                <a16:creationId xmlns:a16="http://schemas.microsoft.com/office/drawing/2014/main" id="{C8EE6EB7-4AE0-DF63-EA43-39B0C4357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481" y="-2663483"/>
            <a:ext cx="6865035" cy="1219200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0F88CA-018F-6815-FE36-CF540F9A55C8}"/>
                  </a:ext>
                </a:extLst>
              </p14:cNvPr>
              <p14:cNvContentPartPr/>
              <p14:nvPr/>
            </p14:nvContentPartPr>
            <p14:xfrm>
              <a:off x="2167422" y="1467329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0F88CA-018F-6815-FE36-CF540F9A55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4422" y="140432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342AF77-0B31-B3B7-5F54-25D78ECA3860}"/>
                  </a:ext>
                </a:extLst>
              </p14:cNvPr>
              <p14:cNvContentPartPr/>
              <p14:nvPr/>
            </p14:nvContentPartPr>
            <p14:xfrm>
              <a:off x="1688982" y="1468049"/>
              <a:ext cx="478440" cy="409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342AF77-0B31-B3B7-5F54-25D78ECA38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26342" y="1405049"/>
                <a:ext cx="60408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02DEFB5-09AC-A12F-9F87-5337F5B7944B}"/>
                  </a:ext>
                </a:extLst>
              </p14:cNvPr>
              <p14:cNvContentPartPr/>
              <p14:nvPr/>
            </p14:nvContentPartPr>
            <p14:xfrm>
              <a:off x="2167422" y="1512689"/>
              <a:ext cx="459720" cy="399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02DEFB5-09AC-A12F-9F87-5337F5B7944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04422" y="1449689"/>
                <a:ext cx="585360" cy="52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095C6A0-82ED-B313-EFEF-4D0E19B5A408}"/>
                  </a:ext>
                </a:extLst>
              </p14:cNvPr>
              <p14:cNvContentPartPr/>
              <p14:nvPr/>
            </p14:nvContentPartPr>
            <p14:xfrm>
              <a:off x="1907502" y="1758956"/>
              <a:ext cx="384480" cy="26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095C6A0-82ED-B313-EFEF-4D0E19B5A40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44502" y="1695956"/>
                <a:ext cx="510120" cy="15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25FDF6FE-3A14-360F-72D1-293302102DD0}"/>
              </a:ext>
            </a:extLst>
          </p:cNvPr>
          <p:cNvGrpSpPr/>
          <p:nvPr/>
        </p:nvGrpSpPr>
        <p:grpSpPr>
          <a:xfrm>
            <a:off x="4787502" y="1602689"/>
            <a:ext cx="191160" cy="153720"/>
            <a:chOff x="4787502" y="1602689"/>
            <a:chExt cx="191160" cy="1537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3124CA7-2687-B6CA-0F75-05145B495215}"/>
                    </a:ext>
                  </a:extLst>
                </p14:cNvPr>
                <p14:cNvContentPartPr/>
                <p14:nvPr/>
              </p14:nvContentPartPr>
              <p14:xfrm>
                <a:off x="4957782" y="1625009"/>
                <a:ext cx="20880" cy="60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3124CA7-2687-B6CA-0F75-05145B49521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40142" y="1517369"/>
                  <a:ext cx="5652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2D713A3-8DEE-1083-B6FF-B70FBC67B0C9}"/>
                    </a:ext>
                  </a:extLst>
                </p14:cNvPr>
                <p14:cNvContentPartPr/>
                <p14:nvPr/>
              </p14:nvContentPartPr>
              <p14:xfrm>
                <a:off x="4787502" y="1602689"/>
                <a:ext cx="168480" cy="153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2D713A3-8DEE-1083-B6FF-B70FBC67B0C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769502" y="1494689"/>
                  <a:ext cx="204120" cy="369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620842E-47EC-5A16-6952-069179676334}"/>
                  </a:ext>
                </a:extLst>
              </p14:cNvPr>
              <p14:cNvContentPartPr/>
              <p14:nvPr/>
            </p14:nvContentPartPr>
            <p14:xfrm>
              <a:off x="4480062" y="1600169"/>
              <a:ext cx="487080" cy="403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620842E-47EC-5A16-6952-06917967633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62062" y="1582529"/>
                <a:ext cx="522720" cy="43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83794C-5509-04B9-A22A-FAEBF594D106}"/>
                  </a:ext>
                </a:extLst>
              </p14:cNvPr>
              <p14:cNvContentPartPr/>
              <p14:nvPr/>
            </p14:nvContentPartPr>
            <p14:xfrm>
              <a:off x="4955622" y="1591529"/>
              <a:ext cx="528840" cy="461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83794C-5509-04B9-A22A-FAEBF594D10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37622" y="1573529"/>
                <a:ext cx="564480" cy="49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AFC4E42-7BAC-DAF9-4AE0-21676B2ED358}"/>
                  </a:ext>
                </a:extLst>
              </p14:cNvPr>
              <p14:cNvContentPartPr/>
              <p14:nvPr/>
            </p14:nvContentPartPr>
            <p14:xfrm>
              <a:off x="4741062" y="1804676"/>
              <a:ext cx="529200" cy="47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AFC4E42-7BAC-DAF9-4AE0-21676B2ED35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723062" y="1787036"/>
                <a:ext cx="564840" cy="8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F0CE288-89CC-2748-C23E-CBA64DA46B10}"/>
              </a:ext>
            </a:extLst>
          </p:cNvPr>
          <p:cNvGrpSpPr/>
          <p:nvPr/>
        </p:nvGrpSpPr>
        <p:grpSpPr>
          <a:xfrm>
            <a:off x="4819902" y="1467329"/>
            <a:ext cx="364680" cy="103320"/>
            <a:chOff x="4819902" y="1467329"/>
            <a:chExt cx="364680" cy="103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2973280-FCBF-C2AF-2A18-12A9C95AE1C4}"/>
                    </a:ext>
                  </a:extLst>
                </p14:cNvPr>
                <p14:cNvContentPartPr/>
                <p14:nvPr/>
              </p14:nvContentPartPr>
              <p14:xfrm>
                <a:off x="4819902" y="1467329"/>
                <a:ext cx="82440" cy="21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2973280-FCBF-C2AF-2A18-12A9C95AE1C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801902" y="1449329"/>
                  <a:ext cx="1180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DEDCF67-2703-9BFF-DB3B-6A9CA18031D3}"/>
                    </a:ext>
                  </a:extLst>
                </p14:cNvPr>
                <p14:cNvContentPartPr/>
                <p14:nvPr/>
              </p14:nvContentPartPr>
              <p14:xfrm>
                <a:off x="4826742" y="1508729"/>
                <a:ext cx="357840" cy="61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DEDCF67-2703-9BFF-DB3B-6A9CA18031D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08742" y="1490729"/>
                  <a:ext cx="39348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F6A3FC-F636-D7F0-49E6-94BC28FF6961}"/>
              </a:ext>
            </a:extLst>
          </p:cNvPr>
          <p:cNvGrpSpPr/>
          <p:nvPr/>
        </p:nvGrpSpPr>
        <p:grpSpPr>
          <a:xfrm>
            <a:off x="7133262" y="1546169"/>
            <a:ext cx="970200" cy="443880"/>
            <a:chOff x="7133262" y="1546169"/>
            <a:chExt cx="970200" cy="4438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545BC69-557A-E141-4F0C-EE2D88F105CA}"/>
                    </a:ext>
                  </a:extLst>
                </p14:cNvPr>
                <p14:cNvContentPartPr/>
                <p14:nvPr/>
              </p14:nvContentPartPr>
              <p14:xfrm>
                <a:off x="7133262" y="1591529"/>
                <a:ext cx="441720" cy="363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545BC69-557A-E141-4F0C-EE2D88F105C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15262" y="1573529"/>
                  <a:ext cx="47736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2B315AE-D09A-0486-A7DA-F745AA454296}"/>
                    </a:ext>
                  </a:extLst>
                </p14:cNvPr>
                <p14:cNvContentPartPr/>
                <p14:nvPr/>
              </p14:nvContentPartPr>
              <p14:xfrm>
                <a:off x="7574622" y="1749236"/>
                <a:ext cx="7560" cy="11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2B315AE-D09A-0486-A7DA-F745AA45429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556622" y="1731236"/>
                  <a:ext cx="432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0B37C1D-C9AA-43D4-4500-A9E12457F5F3}"/>
                    </a:ext>
                  </a:extLst>
                </p14:cNvPr>
                <p14:cNvContentPartPr/>
                <p14:nvPr/>
              </p14:nvContentPartPr>
              <p14:xfrm>
                <a:off x="7586142" y="1546169"/>
                <a:ext cx="517320" cy="443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0B37C1D-C9AA-43D4-4500-A9E12457F5F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8142" y="1528529"/>
                  <a:ext cx="55296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46F22C2-D492-D689-FC84-35ED137A9266}"/>
                    </a:ext>
                  </a:extLst>
                </p14:cNvPr>
                <p14:cNvContentPartPr/>
                <p14:nvPr/>
              </p14:nvContentPartPr>
              <p14:xfrm>
                <a:off x="7383102" y="1852196"/>
                <a:ext cx="327240" cy="93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46F22C2-D492-D689-FC84-35ED137A926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365462" y="1834556"/>
                  <a:ext cx="36288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A40F679-6052-C77F-1B8B-A12A3F2E8BD8}"/>
                    </a:ext>
                  </a:extLst>
                </p14:cNvPr>
                <p14:cNvContentPartPr/>
                <p14:nvPr/>
              </p14:nvContentPartPr>
              <p14:xfrm>
                <a:off x="7348902" y="1812596"/>
                <a:ext cx="484560" cy="16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A40F679-6052-C77F-1B8B-A12A3F2E8BD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330902" y="1794956"/>
                  <a:ext cx="520200" cy="5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F753B1E-A4BD-A521-F73B-CE609F37FF86}"/>
                  </a:ext>
                </a:extLst>
              </p14:cNvPr>
              <p14:cNvContentPartPr/>
              <p14:nvPr/>
            </p14:nvContentPartPr>
            <p14:xfrm>
              <a:off x="7439262" y="150116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F753B1E-A4BD-A521-F73B-CE609F37FF8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21262" y="148316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4182921-76C6-3A95-4EF7-88ECDEBE43D5}"/>
                  </a:ext>
                </a:extLst>
              </p14:cNvPr>
              <p14:cNvContentPartPr/>
              <p14:nvPr/>
            </p14:nvContentPartPr>
            <p14:xfrm>
              <a:off x="7439262" y="1500449"/>
              <a:ext cx="360000" cy="57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4182921-76C6-3A95-4EF7-88ECDEBE43D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21262" y="1482449"/>
                <a:ext cx="395640" cy="9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838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9CFB0-8290-9219-2864-FF2FE7B95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2EC03DA8-BBEB-EBE6-8E5B-A78A4C5A5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8000" cy="12192002"/>
          </a:xfrm>
        </p:spPr>
      </p:pic>
    </p:spTree>
    <p:extLst>
      <p:ext uri="{BB962C8B-B14F-4D97-AF65-F5344CB8AC3E}">
        <p14:creationId xmlns:p14="http://schemas.microsoft.com/office/powerpoint/2010/main" val="2756237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073FDE-A4C5-49FA-8DEE-37AB94D84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035522-4719-4C36-99B0-BEA3EDF20DC4}"/>
              </a:ext>
            </a:extLst>
          </p:cNvPr>
          <p:cNvSpPr txBox="1"/>
          <p:nvPr/>
        </p:nvSpPr>
        <p:spPr>
          <a:xfrm>
            <a:off x="2686929" y="295422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557CFF-6AAB-4412-B6D5-3CEF2773C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78" y="1190691"/>
            <a:ext cx="674704" cy="707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31EF67-CA9B-4674-B63B-13768158CA70}"/>
              </a:ext>
            </a:extLst>
          </p:cNvPr>
          <p:cNvSpPr txBox="1"/>
          <p:nvPr/>
        </p:nvSpPr>
        <p:spPr>
          <a:xfrm>
            <a:off x="2200505" y="2177763"/>
            <a:ext cx="767844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D0D01D-03FC-4EE0-BC25-91716C23D365}"/>
              </a:ext>
            </a:extLst>
          </p:cNvPr>
          <p:cNvSpPr txBox="1"/>
          <p:nvPr/>
        </p:nvSpPr>
        <p:spPr>
          <a:xfrm>
            <a:off x="3964164" y="3334044"/>
            <a:ext cx="415113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 - 5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55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463BE57D-70E0-48F7-8568-F0A5E374A8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r="757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C07438-0455-44C7-BB94-A2BBFC90D174}"/>
              </a:ext>
            </a:extLst>
          </p:cNvPr>
          <p:cNvSpPr txBox="1"/>
          <p:nvPr/>
        </p:nvSpPr>
        <p:spPr>
          <a:xfrm>
            <a:off x="4117251" y="3877975"/>
            <a:ext cx="39574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y2mate.com - Em yêu thủ đô">
            <a:hlinkClick r:id="" action="ppaction://media"/>
            <a:extLst>
              <a:ext uri="{FF2B5EF4-FFF2-40B4-BE49-F238E27FC236}">
                <a16:creationId xmlns:a16="http://schemas.microsoft.com/office/drawing/2014/main" id="{6EA5104E-864A-F611-62F8-5A72E8CCF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078" y="5854147"/>
            <a:ext cx="874644" cy="87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9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88CD255-968A-4F8C-ABF8-3651F9A7F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1CAA0D-CCAA-4873-972A-FD976EE2A1E9}"/>
              </a:ext>
            </a:extLst>
          </p:cNvPr>
          <p:cNvSpPr txBox="1"/>
          <p:nvPr/>
        </p:nvSpPr>
        <p:spPr>
          <a:xfrm>
            <a:off x="3465310" y="2449225"/>
            <a:ext cx="526137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366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é với hoạt động tạo hình trang trí khung ảnh Bác Hồ">
            <a:extLst>
              <a:ext uri="{FF2B5EF4-FFF2-40B4-BE49-F238E27FC236}">
                <a16:creationId xmlns:a16="http://schemas.microsoft.com/office/drawing/2014/main" id="{EF37AA72-9393-B82C-85F0-FDA3CA9BA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5" t="30504" r="37873" b="35914"/>
          <a:stretch/>
        </p:blipFill>
        <p:spPr bwMode="auto">
          <a:xfrm>
            <a:off x="177422" y="39612"/>
            <a:ext cx="12014578" cy="681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734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húc mừng 132 năm ngày sinh nhật Bác Hồ">
            <a:extLst>
              <a:ext uri="{FF2B5EF4-FFF2-40B4-BE49-F238E27FC236}">
                <a16:creationId xmlns:a16="http://schemas.microsoft.com/office/drawing/2014/main" id="{3856D39A-1FF0-51BD-D8D7-5ADDC4E11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3" b="12697"/>
          <a:stretch/>
        </p:blipFill>
        <p:spPr bwMode="auto">
          <a:xfrm>
            <a:off x="2210937" y="0"/>
            <a:ext cx="7997588" cy="651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74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CE74C08-150A-47BD-A447-BA731CD90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5E7652-D219-4C7C-8D6F-CF63CE885F5F}"/>
              </a:ext>
            </a:extLst>
          </p:cNvPr>
          <p:cNvSpPr txBox="1"/>
          <p:nvPr/>
        </p:nvSpPr>
        <p:spPr>
          <a:xfrm>
            <a:off x="3414689" y="2406362"/>
            <a:ext cx="536262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artoon Music (1)">
            <a:hlinkClick r:id="" action="ppaction://media"/>
            <a:extLst>
              <a:ext uri="{FF2B5EF4-FFF2-40B4-BE49-F238E27FC236}">
                <a16:creationId xmlns:a16="http://schemas.microsoft.com/office/drawing/2014/main" id="{8D3FC213-70AD-4005-ADDB-86899FFD8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62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6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C63EB3A-8F89-4422-978E-6355468E2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5" b="186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1BB6F1-5897-4D1B-B068-034A4AFF8C02}"/>
              </a:ext>
            </a:extLst>
          </p:cNvPr>
          <p:cNvSpPr txBox="1"/>
          <p:nvPr/>
        </p:nvSpPr>
        <p:spPr>
          <a:xfrm>
            <a:off x="4151397" y="2720687"/>
            <a:ext cx="388920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53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D32D10-1FC0-443B-9B72-94B15F3C9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" b="57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7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79</Words>
  <Application>Microsoft Office PowerPoint</Application>
  <PresentationFormat>Widescreen</PresentationFormat>
  <Paragraphs>13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Mymy nguyễn</cp:lastModifiedBy>
  <cp:revision>23</cp:revision>
  <dcterms:created xsi:type="dcterms:W3CDTF">2022-10-04T13:21:39Z</dcterms:created>
  <dcterms:modified xsi:type="dcterms:W3CDTF">2025-05-14T00:42:29Z</dcterms:modified>
</cp:coreProperties>
</file>