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1" r:id="rId2"/>
    <p:sldId id="271" r:id="rId3"/>
    <p:sldId id="273" r:id="rId4"/>
    <p:sldId id="280" r:id="rId5"/>
    <p:sldId id="286" r:id="rId6"/>
    <p:sldId id="287" r:id="rId7"/>
    <p:sldId id="288" r:id="rId8"/>
    <p:sldId id="281" r:id="rId9"/>
    <p:sldId id="27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D6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A19EA5-B2B7-487C-9082-AC0920D71E0E}" type="datetimeFigureOut">
              <a:rPr lang="en-US" smtClean="0"/>
              <a:t>4/15/2025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7E36C-580A-4F54-8143-CC9F1AB10BF2}" type="slidenum">
              <a:rPr lang="en-US" smtClean="0"/>
              <a:t>‹#›</a:t>
            </a:fld>
            <a:endParaRPr lang="en-US"/>
          </a:p>
        </p:txBody>
      </p:sp>
    </p:spTree>
    <p:extLst>
      <p:ext uri="{BB962C8B-B14F-4D97-AF65-F5344CB8AC3E}">
        <p14:creationId xmlns:p14="http://schemas.microsoft.com/office/powerpoint/2010/main" val="3233733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13241-B940-4D0A-88A0-724F0BECB0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4BD06F-8FF4-46D2-BC28-87D3BD6954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B84E4D-54DB-47C1-9B81-9B79988D5AF6}"/>
              </a:ext>
            </a:extLst>
          </p:cNvPr>
          <p:cNvSpPr>
            <a:spLocks noGrp="1"/>
          </p:cNvSpPr>
          <p:nvPr>
            <p:ph type="dt" sz="half" idx="10"/>
          </p:nvPr>
        </p:nvSpPr>
        <p:spPr/>
        <p:txBody>
          <a:bodyPr/>
          <a:lstStyle/>
          <a:p>
            <a:fld id="{D00AB319-F3A1-460F-99D0-6037AEB7907B}" type="datetimeFigureOut">
              <a:rPr lang="en-US" smtClean="0"/>
              <a:t>4/15/2025</a:t>
            </a:fld>
            <a:endParaRPr lang="en-US"/>
          </a:p>
        </p:txBody>
      </p:sp>
      <p:sp>
        <p:nvSpPr>
          <p:cNvPr id="5" name="Footer Placeholder 4">
            <a:extLst>
              <a:ext uri="{FF2B5EF4-FFF2-40B4-BE49-F238E27FC236}">
                <a16:creationId xmlns:a16="http://schemas.microsoft.com/office/drawing/2014/main" id="{FA1CD8C1-9A13-4550-BE53-39158F0EB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17F67-66C9-4482-B66D-EC825A349960}"/>
              </a:ext>
            </a:extLst>
          </p:cNvPr>
          <p:cNvSpPr>
            <a:spLocks noGrp="1"/>
          </p:cNvSpPr>
          <p:nvPr>
            <p:ph type="sldNum" sz="quarter" idx="12"/>
          </p:nvPr>
        </p:nvSpPr>
        <p:spPr/>
        <p:txBody>
          <a:bodyPr/>
          <a:lstStyle/>
          <a:p>
            <a:fld id="{445438CC-D4B5-4C7C-B582-7423F9B53F40}" type="slidenum">
              <a:rPr lang="en-US" smtClean="0"/>
              <a:t>‹#›</a:t>
            </a:fld>
            <a:endParaRPr lang="en-US"/>
          </a:p>
        </p:txBody>
      </p:sp>
    </p:spTree>
    <p:extLst>
      <p:ext uri="{BB962C8B-B14F-4D97-AF65-F5344CB8AC3E}">
        <p14:creationId xmlns:p14="http://schemas.microsoft.com/office/powerpoint/2010/main" val="2166663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5AC53-608F-43BC-A1C8-85AF2D8A14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363E55-5B0F-420C-8FF1-F5F67159E4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CBA4A0-B22B-47C8-A421-CD6A23EF19A9}"/>
              </a:ext>
            </a:extLst>
          </p:cNvPr>
          <p:cNvSpPr>
            <a:spLocks noGrp="1"/>
          </p:cNvSpPr>
          <p:nvPr>
            <p:ph type="dt" sz="half" idx="10"/>
          </p:nvPr>
        </p:nvSpPr>
        <p:spPr/>
        <p:txBody>
          <a:bodyPr/>
          <a:lstStyle/>
          <a:p>
            <a:fld id="{D00AB319-F3A1-460F-99D0-6037AEB7907B}" type="datetimeFigureOut">
              <a:rPr lang="en-US" smtClean="0"/>
              <a:t>4/15/2025</a:t>
            </a:fld>
            <a:endParaRPr lang="en-US"/>
          </a:p>
        </p:txBody>
      </p:sp>
      <p:sp>
        <p:nvSpPr>
          <p:cNvPr id="5" name="Footer Placeholder 4">
            <a:extLst>
              <a:ext uri="{FF2B5EF4-FFF2-40B4-BE49-F238E27FC236}">
                <a16:creationId xmlns:a16="http://schemas.microsoft.com/office/drawing/2014/main" id="{659D42E9-B9DD-4A8B-8854-A1D871EE31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281AEF-6097-426E-8081-24C50121837F}"/>
              </a:ext>
            </a:extLst>
          </p:cNvPr>
          <p:cNvSpPr>
            <a:spLocks noGrp="1"/>
          </p:cNvSpPr>
          <p:nvPr>
            <p:ph type="sldNum" sz="quarter" idx="12"/>
          </p:nvPr>
        </p:nvSpPr>
        <p:spPr/>
        <p:txBody>
          <a:bodyPr/>
          <a:lstStyle/>
          <a:p>
            <a:fld id="{445438CC-D4B5-4C7C-B582-7423F9B53F40}" type="slidenum">
              <a:rPr lang="en-US" smtClean="0"/>
              <a:t>‹#›</a:t>
            </a:fld>
            <a:endParaRPr lang="en-US"/>
          </a:p>
        </p:txBody>
      </p:sp>
    </p:spTree>
    <p:extLst>
      <p:ext uri="{BB962C8B-B14F-4D97-AF65-F5344CB8AC3E}">
        <p14:creationId xmlns:p14="http://schemas.microsoft.com/office/powerpoint/2010/main" val="2875252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25E7A2-F091-4424-B308-21B3390B62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D043FD-59F4-432E-84F8-3B9849DAF2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9B44FA-AD98-41C3-AF65-6F58EB4B4952}"/>
              </a:ext>
            </a:extLst>
          </p:cNvPr>
          <p:cNvSpPr>
            <a:spLocks noGrp="1"/>
          </p:cNvSpPr>
          <p:nvPr>
            <p:ph type="dt" sz="half" idx="10"/>
          </p:nvPr>
        </p:nvSpPr>
        <p:spPr/>
        <p:txBody>
          <a:bodyPr/>
          <a:lstStyle/>
          <a:p>
            <a:fld id="{D00AB319-F3A1-460F-99D0-6037AEB7907B}" type="datetimeFigureOut">
              <a:rPr lang="en-US" smtClean="0"/>
              <a:t>4/15/2025</a:t>
            </a:fld>
            <a:endParaRPr lang="en-US"/>
          </a:p>
        </p:txBody>
      </p:sp>
      <p:sp>
        <p:nvSpPr>
          <p:cNvPr id="5" name="Footer Placeholder 4">
            <a:extLst>
              <a:ext uri="{FF2B5EF4-FFF2-40B4-BE49-F238E27FC236}">
                <a16:creationId xmlns:a16="http://schemas.microsoft.com/office/drawing/2014/main" id="{BCCDA23A-0C27-411D-90EE-9B3C9901F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9C574C-DAC7-4414-B64C-6EF45C02C8D4}"/>
              </a:ext>
            </a:extLst>
          </p:cNvPr>
          <p:cNvSpPr>
            <a:spLocks noGrp="1"/>
          </p:cNvSpPr>
          <p:nvPr>
            <p:ph type="sldNum" sz="quarter" idx="12"/>
          </p:nvPr>
        </p:nvSpPr>
        <p:spPr/>
        <p:txBody>
          <a:bodyPr/>
          <a:lstStyle/>
          <a:p>
            <a:fld id="{445438CC-D4B5-4C7C-B582-7423F9B53F40}" type="slidenum">
              <a:rPr lang="en-US" smtClean="0"/>
              <a:t>‹#›</a:t>
            </a:fld>
            <a:endParaRPr lang="en-US"/>
          </a:p>
        </p:txBody>
      </p:sp>
    </p:spTree>
    <p:extLst>
      <p:ext uri="{BB962C8B-B14F-4D97-AF65-F5344CB8AC3E}">
        <p14:creationId xmlns:p14="http://schemas.microsoft.com/office/powerpoint/2010/main" val="536208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F3500-68F2-4019-A743-7768F254D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289A43-00DD-475F-9EEC-46F9B0776E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7B68A-638D-4492-8114-FE64B5F2A216}"/>
              </a:ext>
            </a:extLst>
          </p:cNvPr>
          <p:cNvSpPr>
            <a:spLocks noGrp="1"/>
          </p:cNvSpPr>
          <p:nvPr>
            <p:ph type="dt" sz="half" idx="10"/>
          </p:nvPr>
        </p:nvSpPr>
        <p:spPr/>
        <p:txBody>
          <a:bodyPr/>
          <a:lstStyle/>
          <a:p>
            <a:fld id="{D00AB319-F3A1-460F-99D0-6037AEB7907B}" type="datetimeFigureOut">
              <a:rPr lang="en-US" smtClean="0"/>
              <a:t>4/15/2025</a:t>
            </a:fld>
            <a:endParaRPr lang="en-US"/>
          </a:p>
        </p:txBody>
      </p:sp>
      <p:sp>
        <p:nvSpPr>
          <p:cNvPr id="5" name="Footer Placeholder 4">
            <a:extLst>
              <a:ext uri="{FF2B5EF4-FFF2-40B4-BE49-F238E27FC236}">
                <a16:creationId xmlns:a16="http://schemas.microsoft.com/office/drawing/2014/main" id="{1339291B-50E6-4C0C-B955-0B6D8CE545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E2A7FF-BDBE-46CB-824F-B6A43610D047}"/>
              </a:ext>
            </a:extLst>
          </p:cNvPr>
          <p:cNvSpPr>
            <a:spLocks noGrp="1"/>
          </p:cNvSpPr>
          <p:nvPr>
            <p:ph type="sldNum" sz="quarter" idx="12"/>
          </p:nvPr>
        </p:nvSpPr>
        <p:spPr/>
        <p:txBody>
          <a:bodyPr/>
          <a:lstStyle/>
          <a:p>
            <a:fld id="{445438CC-D4B5-4C7C-B582-7423F9B53F40}" type="slidenum">
              <a:rPr lang="en-US" smtClean="0"/>
              <a:t>‹#›</a:t>
            </a:fld>
            <a:endParaRPr lang="en-US"/>
          </a:p>
        </p:txBody>
      </p:sp>
    </p:spTree>
    <p:extLst>
      <p:ext uri="{BB962C8B-B14F-4D97-AF65-F5344CB8AC3E}">
        <p14:creationId xmlns:p14="http://schemas.microsoft.com/office/powerpoint/2010/main" val="275951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8DD7B-AEF5-4730-B9BE-1D3450CFDE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6BAB0D-EA21-4E4E-A1B5-AF486ED9BA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97510F-A444-4AE9-8483-2AC5B1F7310A}"/>
              </a:ext>
            </a:extLst>
          </p:cNvPr>
          <p:cNvSpPr>
            <a:spLocks noGrp="1"/>
          </p:cNvSpPr>
          <p:nvPr>
            <p:ph type="dt" sz="half" idx="10"/>
          </p:nvPr>
        </p:nvSpPr>
        <p:spPr/>
        <p:txBody>
          <a:bodyPr/>
          <a:lstStyle/>
          <a:p>
            <a:fld id="{D00AB319-F3A1-460F-99D0-6037AEB7907B}" type="datetimeFigureOut">
              <a:rPr lang="en-US" smtClean="0"/>
              <a:t>4/15/2025</a:t>
            </a:fld>
            <a:endParaRPr lang="en-US"/>
          </a:p>
        </p:txBody>
      </p:sp>
      <p:sp>
        <p:nvSpPr>
          <p:cNvPr id="5" name="Footer Placeholder 4">
            <a:extLst>
              <a:ext uri="{FF2B5EF4-FFF2-40B4-BE49-F238E27FC236}">
                <a16:creationId xmlns:a16="http://schemas.microsoft.com/office/drawing/2014/main" id="{824FB7AA-ABA6-4C5B-86AE-F7E920226D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08CAE2-F03A-4A14-A263-AEF01569B588}"/>
              </a:ext>
            </a:extLst>
          </p:cNvPr>
          <p:cNvSpPr>
            <a:spLocks noGrp="1"/>
          </p:cNvSpPr>
          <p:nvPr>
            <p:ph type="sldNum" sz="quarter" idx="12"/>
          </p:nvPr>
        </p:nvSpPr>
        <p:spPr/>
        <p:txBody>
          <a:bodyPr/>
          <a:lstStyle/>
          <a:p>
            <a:fld id="{445438CC-D4B5-4C7C-B582-7423F9B53F40}" type="slidenum">
              <a:rPr lang="en-US" smtClean="0"/>
              <a:t>‹#›</a:t>
            </a:fld>
            <a:endParaRPr lang="en-US"/>
          </a:p>
        </p:txBody>
      </p:sp>
    </p:spTree>
    <p:extLst>
      <p:ext uri="{BB962C8B-B14F-4D97-AF65-F5344CB8AC3E}">
        <p14:creationId xmlns:p14="http://schemas.microsoft.com/office/powerpoint/2010/main" val="818160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A4A74-E4DF-458C-AE70-7660FB5789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3C732E-86C7-4BB4-B4E0-EA75A46AC5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47AB6A-FE8F-4DAF-B043-693A881D2E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D9BE22-CB39-417B-A758-B2E3B03739B7}"/>
              </a:ext>
            </a:extLst>
          </p:cNvPr>
          <p:cNvSpPr>
            <a:spLocks noGrp="1"/>
          </p:cNvSpPr>
          <p:nvPr>
            <p:ph type="dt" sz="half" idx="10"/>
          </p:nvPr>
        </p:nvSpPr>
        <p:spPr/>
        <p:txBody>
          <a:bodyPr/>
          <a:lstStyle/>
          <a:p>
            <a:fld id="{D00AB319-F3A1-460F-99D0-6037AEB7907B}" type="datetimeFigureOut">
              <a:rPr lang="en-US" smtClean="0"/>
              <a:t>4/15/2025</a:t>
            </a:fld>
            <a:endParaRPr lang="en-US"/>
          </a:p>
        </p:txBody>
      </p:sp>
      <p:sp>
        <p:nvSpPr>
          <p:cNvPr id="6" name="Footer Placeholder 5">
            <a:extLst>
              <a:ext uri="{FF2B5EF4-FFF2-40B4-BE49-F238E27FC236}">
                <a16:creationId xmlns:a16="http://schemas.microsoft.com/office/drawing/2014/main" id="{DA139229-4B2A-4435-9125-6B56933C2D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12ECC7-2F04-40A8-9784-9576386F90CB}"/>
              </a:ext>
            </a:extLst>
          </p:cNvPr>
          <p:cNvSpPr>
            <a:spLocks noGrp="1"/>
          </p:cNvSpPr>
          <p:nvPr>
            <p:ph type="sldNum" sz="quarter" idx="12"/>
          </p:nvPr>
        </p:nvSpPr>
        <p:spPr/>
        <p:txBody>
          <a:bodyPr/>
          <a:lstStyle/>
          <a:p>
            <a:fld id="{445438CC-D4B5-4C7C-B582-7423F9B53F40}" type="slidenum">
              <a:rPr lang="en-US" smtClean="0"/>
              <a:t>‹#›</a:t>
            </a:fld>
            <a:endParaRPr lang="en-US"/>
          </a:p>
        </p:txBody>
      </p:sp>
    </p:spTree>
    <p:extLst>
      <p:ext uri="{BB962C8B-B14F-4D97-AF65-F5344CB8AC3E}">
        <p14:creationId xmlns:p14="http://schemas.microsoft.com/office/powerpoint/2010/main" val="3145547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F4AA2-7709-4DE7-8EE3-BAC15D084C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3EDACB-94B3-4EC9-A036-CDDD471D42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CEEEA9-7170-428F-B795-53AF61CDF7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F5C820-26EA-4968-B6C6-C32373AC0C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E14464-80A3-4BFF-85C2-E247DF1D4E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227292-30FC-4028-BED2-341735029E77}"/>
              </a:ext>
            </a:extLst>
          </p:cNvPr>
          <p:cNvSpPr>
            <a:spLocks noGrp="1"/>
          </p:cNvSpPr>
          <p:nvPr>
            <p:ph type="dt" sz="half" idx="10"/>
          </p:nvPr>
        </p:nvSpPr>
        <p:spPr/>
        <p:txBody>
          <a:bodyPr/>
          <a:lstStyle/>
          <a:p>
            <a:fld id="{D00AB319-F3A1-460F-99D0-6037AEB7907B}" type="datetimeFigureOut">
              <a:rPr lang="en-US" smtClean="0"/>
              <a:t>4/15/2025</a:t>
            </a:fld>
            <a:endParaRPr lang="en-US"/>
          </a:p>
        </p:txBody>
      </p:sp>
      <p:sp>
        <p:nvSpPr>
          <p:cNvPr id="8" name="Footer Placeholder 7">
            <a:extLst>
              <a:ext uri="{FF2B5EF4-FFF2-40B4-BE49-F238E27FC236}">
                <a16:creationId xmlns:a16="http://schemas.microsoft.com/office/drawing/2014/main" id="{30D52384-C8E6-4B0D-8275-007DEA84A0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DE84D6-6FD3-4872-BC4B-39D66B646FA5}"/>
              </a:ext>
            </a:extLst>
          </p:cNvPr>
          <p:cNvSpPr>
            <a:spLocks noGrp="1"/>
          </p:cNvSpPr>
          <p:nvPr>
            <p:ph type="sldNum" sz="quarter" idx="12"/>
          </p:nvPr>
        </p:nvSpPr>
        <p:spPr/>
        <p:txBody>
          <a:bodyPr/>
          <a:lstStyle/>
          <a:p>
            <a:fld id="{445438CC-D4B5-4C7C-B582-7423F9B53F40}" type="slidenum">
              <a:rPr lang="en-US" smtClean="0"/>
              <a:t>‹#›</a:t>
            </a:fld>
            <a:endParaRPr lang="en-US"/>
          </a:p>
        </p:txBody>
      </p:sp>
    </p:spTree>
    <p:extLst>
      <p:ext uri="{BB962C8B-B14F-4D97-AF65-F5344CB8AC3E}">
        <p14:creationId xmlns:p14="http://schemas.microsoft.com/office/powerpoint/2010/main" val="217373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34053-42E5-48E1-BE0F-28AD673797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6B69A2-B2BD-44CB-8221-D8796980E982}"/>
              </a:ext>
            </a:extLst>
          </p:cNvPr>
          <p:cNvSpPr>
            <a:spLocks noGrp="1"/>
          </p:cNvSpPr>
          <p:nvPr>
            <p:ph type="dt" sz="half" idx="10"/>
          </p:nvPr>
        </p:nvSpPr>
        <p:spPr/>
        <p:txBody>
          <a:bodyPr/>
          <a:lstStyle/>
          <a:p>
            <a:fld id="{D00AB319-F3A1-460F-99D0-6037AEB7907B}" type="datetimeFigureOut">
              <a:rPr lang="en-US" smtClean="0"/>
              <a:t>4/15/2025</a:t>
            </a:fld>
            <a:endParaRPr lang="en-US"/>
          </a:p>
        </p:txBody>
      </p:sp>
      <p:sp>
        <p:nvSpPr>
          <p:cNvPr id="4" name="Footer Placeholder 3">
            <a:extLst>
              <a:ext uri="{FF2B5EF4-FFF2-40B4-BE49-F238E27FC236}">
                <a16:creationId xmlns:a16="http://schemas.microsoft.com/office/drawing/2014/main" id="{30519483-1ED3-46D5-9B44-0C0CC9CF0C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A3A31-2265-4CDC-9423-300460A8D328}"/>
              </a:ext>
            </a:extLst>
          </p:cNvPr>
          <p:cNvSpPr>
            <a:spLocks noGrp="1"/>
          </p:cNvSpPr>
          <p:nvPr>
            <p:ph type="sldNum" sz="quarter" idx="12"/>
          </p:nvPr>
        </p:nvSpPr>
        <p:spPr/>
        <p:txBody>
          <a:bodyPr/>
          <a:lstStyle/>
          <a:p>
            <a:fld id="{445438CC-D4B5-4C7C-B582-7423F9B53F40}" type="slidenum">
              <a:rPr lang="en-US" smtClean="0"/>
              <a:t>‹#›</a:t>
            </a:fld>
            <a:endParaRPr lang="en-US"/>
          </a:p>
        </p:txBody>
      </p:sp>
    </p:spTree>
    <p:extLst>
      <p:ext uri="{BB962C8B-B14F-4D97-AF65-F5344CB8AC3E}">
        <p14:creationId xmlns:p14="http://schemas.microsoft.com/office/powerpoint/2010/main" val="2716997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DFE23B-B0B0-4340-80DE-3F146D8CF3B3}"/>
              </a:ext>
            </a:extLst>
          </p:cNvPr>
          <p:cNvSpPr>
            <a:spLocks noGrp="1"/>
          </p:cNvSpPr>
          <p:nvPr>
            <p:ph type="dt" sz="half" idx="10"/>
          </p:nvPr>
        </p:nvSpPr>
        <p:spPr/>
        <p:txBody>
          <a:bodyPr/>
          <a:lstStyle/>
          <a:p>
            <a:fld id="{D00AB319-F3A1-460F-99D0-6037AEB7907B}" type="datetimeFigureOut">
              <a:rPr lang="en-US" smtClean="0"/>
              <a:t>4/15/2025</a:t>
            </a:fld>
            <a:endParaRPr lang="en-US"/>
          </a:p>
        </p:txBody>
      </p:sp>
      <p:sp>
        <p:nvSpPr>
          <p:cNvPr id="3" name="Footer Placeholder 2">
            <a:extLst>
              <a:ext uri="{FF2B5EF4-FFF2-40B4-BE49-F238E27FC236}">
                <a16:creationId xmlns:a16="http://schemas.microsoft.com/office/drawing/2014/main" id="{67543317-46C5-46AF-BE5D-52D0D62A51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78640C-A744-4E89-819C-E975E9715C6D}"/>
              </a:ext>
            </a:extLst>
          </p:cNvPr>
          <p:cNvSpPr>
            <a:spLocks noGrp="1"/>
          </p:cNvSpPr>
          <p:nvPr>
            <p:ph type="sldNum" sz="quarter" idx="12"/>
          </p:nvPr>
        </p:nvSpPr>
        <p:spPr/>
        <p:txBody>
          <a:bodyPr/>
          <a:lstStyle/>
          <a:p>
            <a:fld id="{445438CC-D4B5-4C7C-B582-7423F9B53F40}" type="slidenum">
              <a:rPr lang="en-US" smtClean="0"/>
              <a:t>‹#›</a:t>
            </a:fld>
            <a:endParaRPr lang="en-US"/>
          </a:p>
        </p:txBody>
      </p:sp>
    </p:spTree>
    <p:extLst>
      <p:ext uri="{BB962C8B-B14F-4D97-AF65-F5344CB8AC3E}">
        <p14:creationId xmlns:p14="http://schemas.microsoft.com/office/powerpoint/2010/main" val="994866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4859-2627-4A99-93C3-7AA9999F4B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BD4700-B9CF-4D8D-A9A0-990F31058F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D7B459-45A8-474B-832A-E2CC2B8B4A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1FA6B5-8FC4-4229-917C-D06A05DBF5CC}"/>
              </a:ext>
            </a:extLst>
          </p:cNvPr>
          <p:cNvSpPr>
            <a:spLocks noGrp="1"/>
          </p:cNvSpPr>
          <p:nvPr>
            <p:ph type="dt" sz="half" idx="10"/>
          </p:nvPr>
        </p:nvSpPr>
        <p:spPr/>
        <p:txBody>
          <a:bodyPr/>
          <a:lstStyle/>
          <a:p>
            <a:fld id="{D00AB319-F3A1-460F-99D0-6037AEB7907B}" type="datetimeFigureOut">
              <a:rPr lang="en-US" smtClean="0"/>
              <a:t>4/15/2025</a:t>
            </a:fld>
            <a:endParaRPr lang="en-US"/>
          </a:p>
        </p:txBody>
      </p:sp>
      <p:sp>
        <p:nvSpPr>
          <p:cNvPr id="6" name="Footer Placeholder 5">
            <a:extLst>
              <a:ext uri="{FF2B5EF4-FFF2-40B4-BE49-F238E27FC236}">
                <a16:creationId xmlns:a16="http://schemas.microsoft.com/office/drawing/2014/main" id="{6D5182C5-4C47-418F-8E0D-3421EF7DCB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40D689-DB79-43B1-9515-025439DA7FE8}"/>
              </a:ext>
            </a:extLst>
          </p:cNvPr>
          <p:cNvSpPr>
            <a:spLocks noGrp="1"/>
          </p:cNvSpPr>
          <p:nvPr>
            <p:ph type="sldNum" sz="quarter" idx="12"/>
          </p:nvPr>
        </p:nvSpPr>
        <p:spPr/>
        <p:txBody>
          <a:bodyPr/>
          <a:lstStyle/>
          <a:p>
            <a:fld id="{445438CC-D4B5-4C7C-B582-7423F9B53F40}" type="slidenum">
              <a:rPr lang="en-US" smtClean="0"/>
              <a:t>‹#›</a:t>
            </a:fld>
            <a:endParaRPr lang="en-US"/>
          </a:p>
        </p:txBody>
      </p:sp>
    </p:spTree>
    <p:extLst>
      <p:ext uri="{BB962C8B-B14F-4D97-AF65-F5344CB8AC3E}">
        <p14:creationId xmlns:p14="http://schemas.microsoft.com/office/powerpoint/2010/main" val="1260807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2E1C5-F15C-4A00-B608-CAD7D770F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4C50A9-B00D-4C56-A180-AF295BD87B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6EF4F6-3480-4C80-B46C-0DA8C440A4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D68B51-F615-4BE3-A234-620A5799B62C}"/>
              </a:ext>
            </a:extLst>
          </p:cNvPr>
          <p:cNvSpPr>
            <a:spLocks noGrp="1"/>
          </p:cNvSpPr>
          <p:nvPr>
            <p:ph type="dt" sz="half" idx="10"/>
          </p:nvPr>
        </p:nvSpPr>
        <p:spPr/>
        <p:txBody>
          <a:bodyPr/>
          <a:lstStyle/>
          <a:p>
            <a:fld id="{D00AB319-F3A1-460F-99D0-6037AEB7907B}" type="datetimeFigureOut">
              <a:rPr lang="en-US" smtClean="0"/>
              <a:t>4/15/2025</a:t>
            </a:fld>
            <a:endParaRPr lang="en-US"/>
          </a:p>
        </p:txBody>
      </p:sp>
      <p:sp>
        <p:nvSpPr>
          <p:cNvPr id="6" name="Footer Placeholder 5">
            <a:extLst>
              <a:ext uri="{FF2B5EF4-FFF2-40B4-BE49-F238E27FC236}">
                <a16:creationId xmlns:a16="http://schemas.microsoft.com/office/drawing/2014/main" id="{19A70DF0-1AD8-4922-9E6B-AC8E7CE1E7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581CEF-1989-49C1-A17D-913ACED97364}"/>
              </a:ext>
            </a:extLst>
          </p:cNvPr>
          <p:cNvSpPr>
            <a:spLocks noGrp="1"/>
          </p:cNvSpPr>
          <p:nvPr>
            <p:ph type="sldNum" sz="quarter" idx="12"/>
          </p:nvPr>
        </p:nvSpPr>
        <p:spPr/>
        <p:txBody>
          <a:bodyPr/>
          <a:lstStyle/>
          <a:p>
            <a:fld id="{445438CC-D4B5-4C7C-B582-7423F9B53F40}" type="slidenum">
              <a:rPr lang="en-US" smtClean="0"/>
              <a:t>‹#›</a:t>
            </a:fld>
            <a:endParaRPr lang="en-US"/>
          </a:p>
        </p:txBody>
      </p:sp>
    </p:spTree>
    <p:extLst>
      <p:ext uri="{BB962C8B-B14F-4D97-AF65-F5344CB8AC3E}">
        <p14:creationId xmlns:p14="http://schemas.microsoft.com/office/powerpoint/2010/main" val="451923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08F21C-4945-4926-8069-B202C9535D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A2DDA8-0F3D-47E8-A2DA-CFB23EBBA8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0139EC-D5B5-4965-9A51-C49A920FE7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0AB319-F3A1-460F-99D0-6037AEB7907B}" type="datetimeFigureOut">
              <a:rPr lang="en-US" smtClean="0"/>
              <a:t>4/15/2025</a:t>
            </a:fld>
            <a:endParaRPr lang="en-US"/>
          </a:p>
        </p:txBody>
      </p:sp>
      <p:sp>
        <p:nvSpPr>
          <p:cNvPr id="5" name="Footer Placeholder 4">
            <a:extLst>
              <a:ext uri="{FF2B5EF4-FFF2-40B4-BE49-F238E27FC236}">
                <a16:creationId xmlns:a16="http://schemas.microsoft.com/office/drawing/2014/main" id="{21E3383B-23C8-4B9C-BFB7-9FB98C1D0C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D7CF6A-8577-4916-A61A-EFF427DE30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5438CC-D4B5-4C7C-B582-7423F9B53F40}" type="slidenum">
              <a:rPr lang="en-US" smtClean="0"/>
              <a:t>‹#›</a:t>
            </a:fld>
            <a:endParaRPr lang="en-US"/>
          </a:p>
        </p:txBody>
      </p:sp>
    </p:spTree>
    <p:extLst>
      <p:ext uri="{BB962C8B-B14F-4D97-AF65-F5344CB8AC3E}">
        <p14:creationId xmlns:p14="http://schemas.microsoft.com/office/powerpoint/2010/main" val="1213080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8.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9B0244-6806-48C6-8601-876E1D2E7D76}"/>
              </a:ext>
            </a:extLst>
          </p:cNvPr>
          <p:cNvPicPr>
            <a:picLocks noChangeAspect="1"/>
          </p:cNvPicPr>
          <p:nvPr/>
        </p:nvPicPr>
        <p:blipFill>
          <a:blip r:embed="rId2"/>
          <a:stretch>
            <a:fillRect/>
          </a:stretch>
        </p:blipFill>
        <p:spPr>
          <a:xfrm>
            <a:off x="-1196624" y="-657226"/>
            <a:ext cx="14557023" cy="8188325"/>
          </a:xfrm>
          <a:prstGeom prst="rect">
            <a:avLst/>
          </a:prstGeom>
        </p:spPr>
      </p:pic>
      <p:sp>
        <p:nvSpPr>
          <p:cNvPr id="5" name="TextBox 4">
            <a:extLst>
              <a:ext uri="{FF2B5EF4-FFF2-40B4-BE49-F238E27FC236}">
                <a16:creationId xmlns:a16="http://schemas.microsoft.com/office/drawing/2014/main" id="{55567465-CA3B-4892-B47A-C9D605F598CA}"/>
              </a:ext>
            </a:extLst>
          </p:cNvPr>
          <p:cNvSpPr txBox="1"/>
          <p:nvPr/>
        </p:nvSpPr>
        <p:spPr>
          <a:xfrm>
            <a:off x="2583742" y="1009970"/>
            <a:ext cx="7193218" cy="786754"/>
          </a:xfrm>
          <a:prstGeom prst="rect">
            <a:avLst/>
          </a:prstGeom>
          <a:noFill/>
        </p:spPr>
        <p:txBody>
          <a:bodyPr wrap="square">
            <a:spAutoFit/>
          </a:bodyPr>
          <a:lstStyle/>
          <a:p>
            <a:pPr algn="ctr">
              <a:lnSpc>
                <a:spcPct val="150000"/>
              </a:lnSpc>
            </a:pPr>
            <a:r>
              <a:rPr lang="en-US" sz="1600" b="1" dirty="0">
                <a:ln w="13462">
                  <a:solidFill>
                    <a:schemeClr val="tx1"/>
                  </a:solidFill>
                  <a:prstDash val="solid"/>
                </a:ln>
                <a:solidFill>
                  <a:srgbClr val="00206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PHÒNG GIÁO DỤC VÀ ĐÀO TẠO QUẬN LONG BIÊN</a:t>
            </a:r>
          </a:p>
          <a:p>
            <a:pPr algn="ctr">
              <a:lnSpc>
                <a:spcPct val="150000"/>
              </a:lnSpc>
            </a:pPr>
            <a:r>
              <a:rPr lang="vi-VN" sz="1600" b="1" dirty="0">
                <a:ln w="13462">
                  <a:solidFill>
                    <a:schemeClr val="tx1"/>
                  </a:solidFill>
                  <a:prstDash val="solid"/>
                </a:ln>
                <a:solidFill>
                  <a:srgbClr val="00206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a:t>
            </a:r>
            <a:r>
              <a:rPr lang="en-US" sz="1600" b="1" dirty="0">
                <a:ln w="13462">
                  <a:solidFill>
                    <a:schemeClr val="tx1"/>
                  </a:solidFill>
                  <a:prstDash val="solid"/>
                </a:ln>
                <a:solidFill>
                  <a:srgbClr val="00206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RƯỜNG MẦM NON GIANG BIÊN</a:t>
            </a:r>
          </a:p>
        </p:txBody>
      </p:sp>
      <p:pic>
        <p:nvPicPr>
          <p:cNvPr id="6" name="Picture 5" descr="Logo&#10;&#10;Description automatically generated">
            <a:extLst>
              <a:ext uri="{FF2B5EF4-FFF2-40B4-BE49-F238E27FC236}">
                <a16:creationId xmlns:a16="http://schemas.microsoft.com/office/drawing/2014/main" id="{47C61F61-F3C1-41A7-9932-A428BC6798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6936" y="1796724"/>
            <a:ext cx="761710" cy="799171"/>
          </a:xfrm>
          <a:prstGeom prst="rect">
            <a:avLst/>
          </a:prstGeom>
        </p:spPr>
      </p:pic>
      <p:sp>
        <p:nvSpPr>
          <p:cNvPr id="9" name="TextBox 8">
            <a:extLst>
              <a:ext uri="{FF2B5EF4-FFF2-40B4-BE49-F238E27FC236}">
                <a16:creationId xmlns:a16="http://schemas.microsoft.com/office/drawing/2014/main" id="{C1D3B752-4097-4C39-B0FB-485C44B58110}"/>
              </a:ext>
            </a:extLst>
          </p:cNvPr>
          <p:cNvSpPr txBox="1"/>
          <p:nvPr/>
        </p:nvSpPr>
        <p:spPr>
          <a:xfrm>
            <a:off x="3139103" y="2323472"/>
            <a:ext cx="7769021" cy="1241237"/>
          </a:xfrm>
          <a:prstGeom prst="rect">
            <a:avLst/>
          </a:prstGeom>
          <a:noFill/>
        </p:spPr>
        <p:txBody>
          <a:bodyPr wrap="square">
            <a:spAutoFit/>
          </a:bodyPr>
          <a:lstStyle/>
          <a:p>
            <a:pPr>
              <a:lnSpc>
                <a:spcPct val="250000"/>
              </a:lnSpc>
            </a:pPr>
            <a:r>
              <a:rPr lang="en-US" sz="3600" b="1" dirty="0">
                <a:ln>
                  <a:solidFill>
                    <a:srgbClr val="FF0000"/>
                  </a:solidFill>
                </a:ln>
                <a:solidFill>
                  <a:srgbClr val="00B0F0"/>
                </a:solidFill>
                <a:effectLst>
                  <a:glow rad="228600">
                    <a:schemeClr val="accent2">
                      <a:satMod val="175000"/>
                      <a:alpha val="40000"/>
                    </a:schemeClr>
                  </a:glow>
                </a:effectLst>
                <a:latin typeface="Algerian" panose="04020705040A02060702" pitchFamily="82" charset="0"/>
                <a:cs typeface="Times New Roman" panose="02020603050405020304" pitchFamily="18" charset="0"/>
              </a:rPr>
              <a:t>LĨNH VỰC PHÁT TRIỂN </a:t>
            </a:r>
            <a:r>
              <a:rPr lang="en-US" sz="3600" b="1" dirty="0" err="1">
                <a:ln>
                  <a:solidFill>
                    <a:srgbClr val="FF0000"/>
                  </a:solidFill>
                </a:ln>
                <a:solidFill>
                  <a:srgbClr val="00B0F0"/>
                </a:solidFill>
                <a:effectLst>
                  <a:glow rad="228600">
                    <a:schemeClr val="accent2">
                      <a:satMod val="175000"/>
                      <a:alpha val="40000"/>
                    </a:schemeClr>
                  </a:glow>
                </a:effectLst>
                <a:latin typeface="Algerian" panose="04020705040A02060702" pitchFamily="82" charset="0"/>
                <a:cs typeface="Times New Roman" panose="02020603050405020304" pitchFamily="18" charset="0"/>
              </a:rPr>
              <a:t>ThẨM</a:t>
            </a:r>
            <a:r>
              <a:rPr lang="en-US" sz="3600" b="1" dirty="0">
                <a:ln>
                  <a:solidFill>
                    <a:srgbClr val="FF0000"/>
                  </a:solidFill>
                </a:ln>
                <a:solidFill>
                  <a:srgbClr val="00B0F0"/>
                </a:solidFill>
                <a:effectLst>
                  <a:glow rad="228600">
                    <a:schemeClr val="accent2">
                      <a:satMod val="175000"/>
                      <a:alpha val="40000"/>
                    </a:schemeClr>
                  </a:glow>
                </a:effectLst>
                <a:latin typeface="Algerian" panose="04020705040A02060702" pitchFamily="82" charset="0"/>
                <a:cs typeface="Times New Roman" panose="02020603050405020304" pitchFamily="18" charset="0"/>
              </a:rPr>
              <a:t> MỸ</a:t>
            </a:r>
          </a:p>
        </p:txBody>
      </p:sp>
      <p:sp>
        <p:nvSpPr>
          <p:cNvPr id="11" name="TextBox 10">
            <a:extLst>
              <a:ext uri="{FF2B5EF4-FFF2-40B4-BE49-F238E27FC236}">
                <a16:creationId xmlns:a16="http://schemas.microsoft.com/office/drawing/2014/main" id="{13045736-C694-45FD-BB94-94A45B6BA52C}"/>
              </a:ext>
            </a:extLst>
          </p:cNvPr>
          <p:cNvSpPr txBox="1"/>
          <p:nvPr/>
        </p:nvSpPr>
        <p:spPr>
          <a:xfrm>
            <a:off x="3364475" y="3564709"/>
            <a:ext cx="6650021" cy="2893100"/>
          </a:xfrm>
          <a:prstGeom prst="rect">
            <a:avLst/>
          </a:prstGeom>
          <a:noFill/>
        </p:spPr>
        <p:txBody>
          <a:bodyPr wrap="square">
            <a:spAutoFit/>
          </a:bodyPr>
          <a:lstStyle/>
          <a:p>
            <a:pPr lvl="2">
              <a:lnSpc>
                <a:spcPct val="150000"/>
              </a:lnSpc>
            </a:pPr>
            <a:r>
              <a:rPr lang="en-US" sz="2800" b="1"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Đề</a:t>
            </a:r>
            <a:r>
              <a:rPr lang="en-US" sz="2800" b="1"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tài</a:t>
            </a:r>
            <a:r>
              <a:rPr lang="en-US" sz="2800" b="1"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2800" b="1"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Vẽ</a:t>
            </a:r>
            <a:r>
              <a:rPr lang="en-US" sz="2800" b="1"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theo</a:t>
            </a:r>
            <a:r>
              <a:rPr lang="en-US" sz="2800" b="1"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đề</a:t>
            </a:r>
            <a:r>
              <a:rPr lang="en-US" sz="2800" b="1"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tài</a:t>
            </a:r>
            <a:r>
              <a:rPr lang="en-US" sz="2800" b="1"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tự</a:t>
            </a:r>
            <a:r>
              <a:rPr lang="en-US" sz="2800" b="1"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chọn</a:t>
            </a:r>
            <a:endParaRPr lang="en-US" sz="2800" b="1"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lvl="2">
              <a:lnSpc>
                <a:spcPct val="150000"/>
              </a:lnSpc>
            </a:pP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Lứa</a:t>
            </a:r>
            <a: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tuổi</a:t>
            </a:r>
            <a: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Mẫu</a:t>
            </a:r>
            <a: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nhỡ</a:t>
            </a:r>
            <a: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4-5 </a:t>
            </a: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tuổi</a:t>
            </a:r>
            <a:endPar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lvl="2">
              <a:lnSpc>
                <a:spcPct val="150000"/>
              </a:lnSpc>
            </a:pP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viên</a:t>
            </a:r>
            <a: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Nguyễn </a:t>
            </a: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Thị</a:t>
            </a:r>
            <a: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Thường</a:t>
            </a:r>
            <a:b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Nguyễn Minh </a:t>
            </a: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Yến</a:t>
            </a:r>
            <a:endPar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endParaRPr lang="en-US" sz="3200" dirty="0">
              <a:ln>
                <a:solidFill>
                  <a:srgbClr val="0070C0"/>
                </a:solidFill>
              </a:ln>
              <a:solidFill>
                <a:srgbClr val="002060"/>
              </a:solidFill>
              <a:effectLst/>
            </a:endParaRPr>
          </a:p>
        </p:txBody>
      </p:sp>
      <p:pic>
        <p:nvPicPr>
          <p:cNvPr id="20" name="Picture 19" descr="A picture containing text&#10;&#10;Description automatically generated">
            <a:extLst>
              <a:ext uri="{FF2B5EF4-FFF2-40B4-BE49-F238E27FC236}">
                <a16:creationId xmlns:a16="http://schemas.microsoft.com/office/drawing/2014/main" id="{55B6944C-3A89-4699-ABE0-620A717519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82408">
            <a:off x="10494368" y="328107"/>
            <a:ext cx="1309841" cy="1309841"/>
          </a:xfrm>
          <a:prstGeom prst="rect">
            <a:avLst/>
          </a:prstGeom>
        </p:spPr>
      </p:pic>
      <p:pic>
        <p:nvPicPr>
          <p:cNvPr id="22" name="Picture 21">
            <a:extLst>
              <a:ext uri="{FF2B5EF4-FFF2-40B4-BE49-F238E27FC236}">
                <a16:creationId xmlns:a16="http://schemas.microsoft.com/office/drawing/2014/main" id="{28466917-2450-4177-8F87-FA9F9DE6E5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7502" y="6010702"/>
            <a:ext cx="4276112" cy="244849"/>
          </a:xfrm>
          <a:prstGeom prst="rect">
            <a:avLst/>
          </a:prstGeom>
        </p:spPr>
      </p:pic>
      <p:pic>
        <p:nvPicPr>
          <p:cNvPr id="27" name="Picture 26">
            <a:extLst>
              <a:ext uri="{FF2B5EF4-FFF2-40B4-BE49-F238E27FC236}">
                <a16:creationId xmlns:a16="http://schemas.microsoft.com/office/drawing/2014/main" id="{3561431D-71F2-43F7-A719-95A667DAD0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3643" y="6010701"/>
            <a:ext cx="4276112" cy="244849"/>
          </a:xfrm>
          <a:prstGeom prst="rect">
            <a:avLst/>
          </a:prstGeom>
        </p:spPr>
      </p:pic>
      <p:pic>
        <p:nvPicPr>
          <p:cNvPr id="29" name="Picture 28" descr="A picture containing text, plant, clipart, sign&#10;&#10;Description automatically generated">
            <a:extLst>
              <a:ext uri="{FF2B5EF4-FFF2-40B4-BE49-F238E27FC236}">
                <a16:creationId xmlns:a16="http://schemas.microsoft.com/office/drawing/2014/main" id="{B76AC54C-47C1-41AE-8C6A-8E025DF21D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76422" y="3913909"/>
            <a:ext cx="857250" cy="1095375"/>
          </a:xfrm>
          <a:prstGeom prst="rect">
            <a:avLst/>
          </a:prstGeom>
        </p:spPr>
      </p:pic>
      <p:pic>
        <p:nvPicPr>
          <p:cNvPr id="31" name="Picture 30" descr="A picture containing text&#10;&#10;Description automatically generated">
            <a:extLst>
              <a:ext uri="{FF2B5EF4-FFF2-40B4-BE49-F238E27FC236}">
                <a16:creationId xmlns:a16="http://schemas.microsoft.com/office/drawing/2014/main" id="{BB9AE5E1-8EAE-4A3D-BE7C-5C4257878D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746232">
            <a:off x="1018005" y="691742"/>
            <a:ext cx="714375" cy="666750"/>
          </a:xfrm>
          <a:prstGeom prst="rect">
            <a:avLst/>
          </a:prstGeom>
        </p:spPr>
      </p:pic>
      <p:pic>
        <p:nvPicPr>
          <p:cNvPr id="32" name="Picture 31" descr="A picture containing text&#10;&#10;Description automatically generated">
            <a:extLst>
              <a:ext uri="{FF2B5EF4-FFF2-40B4-BE49-F238E27FC236}">
                <a16:creationId xmlns:a16="http://schemas.microsoft.com/office/drawing/2014/main" id="{4BB3057D-52B0-4283-9345-F1D5CB61B2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6931" y="183298"/>
            <a:ext cx="714375" cy="666750"/>
          </a:xfrm>
          <a:prstGeom prst="rect">
            <a:avLst/>
          </a:prstGeom>
        </p:spPr>
      </p:pic>
      <p:pic>
        <p:nvPicPr>
          <p:cNvPr id="33" name="Picture 32" descr="A picture containing text&#10;&#10;Description automatically generated">
            <a:extLst>
              <a:ext uri="{FF2B5EF4-FFF2-40B4-BE49-F238E27FC236}">
                <a16:creationId xmlns:a16="http://schemas.microsoft.com/office/drawing/2014/main" id="{3EC35E7D-4D27-42BA-853E-F5EDE40CAA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25568">
            <a:off x="706186" y="1351201"/>
            <a:ext cx="714375" cy="666750"/>
          </a:xfrm>
          <a:prstGeom prst="rect">
            <a:avLst/>
          </a:prstGeom>
        </p:spPr>
      </p:pic>
    </p:spTree>
    <p:extLst>
      <p:ext uri="{BB962C8B-B14F-4D97-AF65-F5344CB8AC3E}">
        <p14:creationId xmlns:p14="http://schemas.microsoft.com/office/powerpoint/2010/main" val="59986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80">
                                          <p:stCondLst>
                                            <p:cond delay="0"/>
                                          </p:stCondLst>
                                        </p:cTn>
                                        <p:tgtEl>
                                          <p:spTgt spid="11"/>
                                        </p:tgtEl>
                                      </p:cBhvr>
                                    </p:animEffect>
                                    <p:anim calcmode="lin" valueType="num">
                                      <p:cBhvr>
                                        <p:cTn id="2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1" dur="26">
                                          <p:stCondLst>
                                            <p:cond delay="650"/>
                                          </p:stCondLst>
                                        </p:cTn>
                                        <p:tgtEl>
                                          <p:spTgt spid="11"/>
                                        </p:tgtEl>
                                      </p:cBhvr>
                                      <p:to x="100000" y="60000"/>
                                    </p:animScale>
                                    <p:animScale>
                                      <p:cBhvr>
                                        <p:cTn id="32" dur="166" decel="50000">
                                          <p:stCondLst>
                                            <p:cond delay="676"/>
                                          </p:stCondLst>
                                        </p:cTn>
                                        <p:tgtEl>
                                          <p:spTgt spid="11"/>
                                        </p:tgtEl>
                                      </p:cBhvr>
                                      <p:to x="100000" y="100000"/>
                                    </p:animScale>
                                    <p:animScale>
                                      <p:cBhvr>
                                        <p:cTn id="33" dur="26">
                                          <p:stCondLst>
                                            <p:cond delay="1312"/>
                                          </p:stCondLst>
                                        </p:cTn>
                                        <p:tgtEl>
                                          <p:spTgt spid="11"/>
                                        </p:tgtEl>
                                      </p:cBhvr>
                                      <p:to x="100000" y="80000"/>
                                    </p:animScale>
                                    <p:animScale>
                                      <p:cBhvr>
                                        <p:cTn id="34" dur="166" decel="50000">
                                          <p:stCondLst>
                                            <p:cond delay="1338"/>
                                          </p:stCondLst>
                                        </p:cTn>
                                        <p:tgtEl>
                                          <p:spTgt spid="11"/>
                                        </p:tgtEl>
                                      </p:cBhvr>
                                      <p:to x="100000" y="100000"/>
                                    </p:animScale>
                                    <p:animScale>
                                      <p:cBhvr>
                                        <p:cTn id="35" dur="26">
                                          <p:stCondLst>
                                            <p:cond delay="1642"/>
                                          </p:stCondLst>
                                        </p:cTn>
                                        <p:tgtEl>
                                          <p:spTgt spid="11"/>
                                        </p:tgtEl>
                                      </p:cBhvr>
                                      <p:to x="100000" y="90000"/>
                                    </p:animScale>
                                    <p:animScale>
                                      <p:cBhvr>
                                        <p:cTn id="36" dur="166" decel="50000">
                                          <p:stCondLst>
                                            <p:cond delay="1668"/>
                                          </p:stCondLst>
                                        </p:cTn>
                                        <p:tgtEl>
                                          <p:spTgt spid="11"/>
                                        </p:tgtEl>
                                      </p:cBhvr>
                                      <p:to x="100000" y="100000"/>
                                    </p:animScale>
                                    <p:animScale>
                                      <p:cBhvr>
                                        <p:cTn id="37" dur="26">
                                          <p:stCondLst>
                                            <p:cond delay="1808"/>
                                          </p:stCondLst>
                                        </p:cTn>
                                        <p:tgtEl>
                                          <p:spTgt spid="11"/>
                                        </p:tgtEl>
                                      </p:cBhvr>
                                      <p:to x="100000" y="95000"/>
                                    </p:animScale>
                                    <p:animScale>
                                      <p:cBhvr>
                                        <p:cTn id="38"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a:extLst>
              <a:ext uri="{FF2B5EF4-FFF2-40B4-BE49-F238E27FC236}">
                <a16:creationId xmlns:a16="http://schemas.microsoft.com/office/drawing/2014/main" id="{F4DC6196-5A6A-4B1E-9514-F6E4A12E66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10">
            <a:extLst>
              <a:ext uri="{FF2B5EF4-FFF2-40B4-BE49-F238E27FC236}">
                <a16:creationId xmlns:a16="http://schemas.microsoft.com/office/drawing/2014/main" id="{5017450E-59B4-4C6C-919A-6E62FA6FB596}"/>
              </a:ext>
            </a:extLst>
          </p:cNvPr>
          <p:cNvSpPr txBox="1">
            <a:spLocks noChangeArrowheads="1"/>
          </p:cNvSpPr>
          <p:nvPr/>
        </p:nvSpPr>
        <p:spPr bwMode="auto">
          <a:xfrm>
            <a:off x="685800" y="1828800"/>
            <a:ext cx="11887200"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800" b="1" dirty="0" err="1">
                <a:solidFill>
                  <a:srgbClr val="990000"/>
                </a:solidFill>
                <a:latin typeface="Arial" panose="020B0604020202020204" pitchFamily="34" charset="0"/>
              </a:rPr>
              <a:t>Cô</a:t>
            </a:r>
            <a:r>
              <a:rPr lang="en-US" altLang="en-US" sz="4800" b="1" dirty="0">
                <a:solidFill>
                  <a:srgbClr val="990000"/>
                </a:solidFill>
                <a:latin typeface="Arial" panose="020B0604020202020204" pitchFamily="34" charset="0"/>
              </a:rPr>
              <a:t> </a:t>
            </a:r>
            <a:r>
              <a:rPr lang="en-US" altLang="en-US" sz="4800" b="1" dirty="0" err="1">
                <a:solidFill>
                  <a:srgbClr val="990000"/>
                </a:solidFill>
                <a:latin typeface="Arial" panose="020B0604020202020204" pitchFamily="34" charset="0"/>
              </a:rPr>
              <a:t>và</a:t>
            </a:r>
            <a:r>
              <a:rPr lang="en-US" altLang="en-US" sz="4800" b="1" dirty="0">
                <a:solidFill>
                  <a:srgbClr val="990000"/>
                </a:solidFill>
                <a:latin typeface="Arial" panose="020B0604020202020204" pitchFamily="34" charset="0"/>
              </a:rPr>
              <a:t> </a:t>
            </a:r>
            <a:r>
              <a:rPr lang="en-US" altLang="en-US" sz="4800" b="1" dirty="0" err="1">
                <a:solidFill>
                  <a:srgbClr val="990000"/>
                </a:solidFill>
                <a:latin typeface="Arial" panose="020B0604020202020204" pitchFamily="34" charset="0"/>
              </a:rPr>
              <a:t>trẻ</a:t>
            </a:r>
            <a:r>
              <a:rPr lang="en-US" altLang="en-US" sz="4800" b="1" dirty="0">
                <a:solidFill>
                  <a:srgbClr val="990000"/>
                </a:solidFill>
                <a:latin typeface="Arial" panose="020B0604020202020204" pitchFamily="34" charset="0"/>
              </a:rPr>
              <a:t> </a:t>
            </a:r>
            <a:r>
              <a:rPr lang="en-US" altLang="en-US" sz="4800" b="1" dirty="0" err="1">
                <a:solidFill>
                  <a:srgbClr val="990000"/>
                </a:solidFill>
                <a:latin typeface="Arial" panose="020B0604020202020204" pitchFamily="34" charset="0"/>
              </a:rPr>
              <a:t>hát</a:t>
            </a:r>
            <a:r>
              <a:rPr lang="en-US" altLang="en-US" sz="4800" b="1" dirty="0">
                <a:solidFill>
                  <a:srgbClr val="990000"/>
                </a:solidFill>
                <a:latin typeface="Arial" panose="020B0604020202020204" pitchFamily="34" charset="0"/>
              </a:rPr>
              <a:t> </a:t>
            </a:r>
            <a:r>
              <a:rPr lang="en-US" altLang="en-US" sz="4800" b="1" dirty="0" err="1">
                <a:solidFill>
                  <a:srgbClr val="990000"/>
                </a:solidFill>
                <a:latin typeface="Arial" panose="020B0604020202020204" pitchFamily="34" charset="0"/>
              </a:rPr>
              <a:t>bài</a:t>
            </a:r>
            <a:r>
              <a:rPr lang="en-US" altLang="en-US" sz="4800" b="1" dirty="0">
                <a:solidFill>
                  <a:srgbClr val="990000"/>
                </a:solidFill>
                <a:latin typeface="Arial" panose="020B0604020202020204" pitchFamily="34" charset="0"/>
              </a:rPr>
              <a:t> </a:t>
            </a:r>
            <a:r>
              <a:rPr lang="en-US" altLang="en-US" sz="4800" b="1" dirty="0" err="1">
                <a:solidFill>
                  <a:srgbClr val="990000"/>
                </a:solidFill>
                <a:latin typeface="Arial" panose="020B0604020202020204" pitchFamily="34" charset="0"/>
              </a:rPr>
              <a:t>hát</a:t>
            </a:r>
            <a:r>
              <a:rPr lang="en-US" altLang="en-US" sz="4800" b="1" dirty="0">
                <a:solidFill>
                  <a:srgbClr val="990000"/>
                </a:solidFill>
                <a:latin typeface="Arial" panose="020B0604020202020204" pitchFamily="34" charset="0"/>
              </a:rPr>
              <a:t>:</a:t>
            </a:r>
            <a:r>
              <a:rPr lang="en-US" altLang="en-US" sz="7200" b="1" dirty="0">
                <a:solidFill>
                  <a:srgbClr val="990000"/>
                </a:solidFill>
                <a:latin typeface="Arial" panose="020B0604020202020204" pitchFamily="34" charset="0"/>
              </a:rPr>
              <a:t> </a:t>
            </a:r>
            <a:r>
              <a:rPr lang="en-US" altLang="en-US" sz="7200" b="1" dirty="0">
                <a:solidFill>
                  <a:srgbClr val="990000"/>
                </a:solidFill>
                <a:latin typeface="Times New Roman" panose="02020603050405020304" pitchFamily="18" charset="0"/>
                <a:cs typeface="Times New Roman" panose="02020603050405020304" pitchFamily="18" charset="0"/>
              </a:rPr>
              <a:t>“</a:t>
            </a:r>
            <a:r>
              <a:rPr lang="en-US" altLang="en-US" sz="4800" b="1" dirty="0" err="1">
                <a:solidFill>
                  <a:srgbClr val="990000"/>
                </a:solidFill>
                <a:latin typeface="Times New Roman" panose="02020603050405020304" pitchFamily="18" charset="0"/>
                <a:cs typeface="Times New Roman" panose="02020603050405020304" pitchFamily="18" charset="0"/>
              </a:rPr>
              <a:t>Nắng</a:t>
            </a:r>
            <a:r>
              <a:rPr lang="en-US" altLang="en-US" sz="4800" b="1" dirty="0">
                <a:solidFill>
                  <a:srgbClr val="990000"/>
                </a:solidFill>
                <a:latin typeface="Times New Roman" panose="02020603050405020304" pitchFamily="18" charset="0"/>
                <a:cs typeface="Times New Roman" panose="02020603050405020304" pitchFamily="18" charset="0"/>
              </a:rPr>
              <a:t> </a:t>
            </a:r>
            <a:r>
              <a:rPr lang="en-US" altLang="en-US" sz="4800" b="1" dirty="0" err="1">
                <a:solidFill>
                  <a:srgbClr val="990000"/>
                </a:solidFill>
                <a:latin typeface="Times New Roman" panose="02020603050405020304" pitchFamily="18" charset="0"/>
                <a:cs typeface="Times New Roman" panose="02020603050405020304" pitchFamily="18" charset="0"/>
              </a:rPr>
              <a:t>sớm</a:t>
            </a:r>
            <a:r>
              <a:rPr lang="en-US" altLang="en-US" sz="8800" b="1" dirty="0">
                <a:solidFill>
                  <a:srgbClr val="990000"/>
                </a:solidFill>
                <a:latin typeface="Arial" panose="020B0604020202020204" pitchFamily="34" charset="0"/>
              </a:rPr>
              <a:t>”</a:t>
            </a:r>
          </a:p>
        </p:txBody>
      </p:sp>
      <p:pic>
        <p:nvPicPr>
          <p:cNvPr id="3" name="yt1z.net - Nắng sớm beat ngắn (320 KBps)">
            <a:hlinkClick r:id="" action="ppaction://media"/>
            <a:extLst>
              <a:ext uri="{FF2B5EF4-FFF2-40B4-BE49-F238E27FC236}">
                <a16:creationId xmlns:a16="http://schemas.microsoft.com/office/drawing/2014/main" id="{9FF231B0-E27B-4ACB-9850-117C7C15B5B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159124" y="5819775"/>
            <a:ext cx="841375" cy="8413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609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D65BDF-959E-4517-9882-B43B35589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5" name="Picture 4">
            <a:extLst>
              <a:ext uri="{FF2B5EF4-FFF2-40B4-BE49-F238E27FC236}">
                <a16:creationId xmlns:a16="http://schemas.microsoft.com/office/drawing/2014/main" id="{E720831A-30CD-4688-9758-E21DC04A4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248" y="1194190"/>
            <a:ext cx="6438095" cy="6247619"/>
          </a:xfrm>
          <a:prstGeom prst="rect">
            <a:avLst/>
          </a:prstGeom>
        </p:spPr>
      </p:pic>
      <p:sp>
        <p:nvSpPr>
          <p:cNvPr id="11" name="TextBox 10">
            <a:extLst>
              <a:ext uri="{FF2B5EF4-FFF2-40B4-BE49-F238E27FC236}">
                <a16:creationId xmlns:a16="http://schemas.microsoft.com/office/drawing/2014/main" id="{13AFA4BD-E24E-4E01-9AB2-C1E9BD1EECE6}"/>
              </a:ext>
            </a:extLst>
          </p:cNvPr>
          <p:cNvSpPr txBox="1"/>
          <p:nvPr/>
        </p:nvSpPr>
        <p:spPr>
          <a:xfrm>
            <a:off x="4622800" y="1765300"/>
            <a:ext cx="6057900" cy="1107996"/>
          </a:xfrm>
          <a:prstGeom prst="rect">
            <a:avLst/>
          </a:prstGeom>
          <a:noFill/>
        </p:spPr>
        <p:txBody>
          <a:bodyPr wrap="square" rtlCol="0">
            <a:spAutoFit/>
          </a:bodyPr>
          <a:lstStyle/>
          <a:p>
            <a:r>
              <a:rPr lang="en-US" sz="6600" b="1" dirty="0">
                <a:solidFill>
                  <a:srgbClr val="FF0000"/>
                </a:solidFill>
                <a:latin typeface="Times New Roman" panose="02020603050405020304" pitchFamily="18" charset="0"/>
                <a:cs typeface="Times New Roman" panose="02020603050405020304" pitchFamily="18" charset="0"/>
              </a:rPr>
              <a:t>Quan </a:t>
            </a:r>
            <a:r>
              <a:rPr lang="en-US" sz="6600" b="1" dirty="0" err="1">
                <a:solidFill>
                  <a:srgbClr val="FF0000"/>
                </a:solidFill>
                <a:latin typeface="Times New Roman" panose="02020603050405020304" pitchFamily="18" charset="0"/>
                <a:cs typeface="Times New Roman" panose="02020603050405020304" pitchFamily="18" charset="0"/>
              </a:rPr>
              <a:t>sát</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tranh</a:t>
            </a:r>
            <a:endParaRPr lang="en-US" sz="6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889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iterate type="lt">
                                    <p:tmPct val="0"/>
                                  </p:iterate>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1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1" nodeType="clickEffect">
                                  <p:stCondLst>
                                    <p:cond delay="0"/>
                                  </p:stCondLst>
                                  <p:iterate type="lt">
                                    <p:tmPct val="10000"/>
                                  </p:iterate>
                                  <p:childTnLst>
                                    <p:animMotion origin="layout" path="M -2.08333E-7 1.48148E-6 L -2.08333E-7 -0.07222 " pathEditMode="relative" rAng="0" ptsTypes="AA">
                                      <p:cBhvr>
                                        <p:cTn id="11" dur="250" accel="50000" decel="50000" autoRev="1" fill="hold">
                                          <p:stCondLst>
                                            <p:cond delay="0"/>
                                          </p:stCondLst>
                                        </p:cTn>
                                        <p:tgtEl>
                                          <p:spTgt spid="11">
                                            <p:txEl>
                                              <p:pRg st="0" end="0"/>
                                            </p:txEl>
                                          </p:spTgt>
                                        </p:tgtEl>
                                        <p:attrNameLst>
                                          <p:attrName>ppt_x</p:attrName>
                                          <p:attrName>ppt_y</p:attrName>
                                        </p:attrNameLst>
                                      </p:cBhvr>
                                      <p:rCtr x="0" y="-3611"/>
                                    </p:animMotion>
                                    <p:animRot by="1500000">
                                      <p:cBhvr>
                                        <p:cTn id="12" dur="125" fill="hold">
                                          <p:stCondLst>
                                            <p:cond delay="0"/>
                                          </p:stCondLst>
                                        </p:cTn>
                                        <p:tgtEl>
                                          <p:spTgt spid="11">
                                            <p:txEl>
                                              <p:pRg st="0" end="0"/>
                                            </p:txEl>
                                          </p:spTgt>
                                        </p:tgtEl>
                                        <p:attrNameLst>
                                          <p:attrName>r</p:attrName>
                                        </p:attrNameLst>
                                      </p:cBhvr>
                                    </p:animRot>
                                    <p:animRot by="-1500000">
                                      <p:cBhvr>
                                        <p:cTn id="13" dur="125" fill="hold">
                                          <p:stCondLst>
                                            <p:cond delay="125"/>
                                          </p:stCondLst>
                                        </p:cTn>
                                        <p:tgtEl>
                                          <p:spTgt spid="11">
                                            <p:txEl>
                                              <p:pRg st="0" end="0"/>
                                            </p:txEl>
                                          </p:spTgt>
                                        </p:tgtEl>
                                        <p:attrNameLst>
                                          <p:attrName>r</p:attrName>
                                        </p:attrNameLst>
                                      </p:cBhvr>
                                    </p:animRot>
                                    <p:animRot by="-1500000">
                                      <p:cBhvr>
                                        <p:cTn id="14" dur="125" fill="hold">
                                          <p:stCondLst>
                                            <p:cond delay="250"/>
                                          </p:stCondLst>
                                        </p:cTn>
                                        <p:tgtEl>
                                          <p:spTgt spid="11">
                                            <p:txEl>
                                              <p:pRg st="0" end="0"/>
                                            </p:txEl>
                                          </p:spTgt>
                                        </p:tgtEl>
                                        <p:attrNameLst>
                                          <p:attrName>r</p:attrName>
                                        </p:attrNameLst>
                                      </p:cBhvr>
                                    </p:animRot>
                                    <p:animRot by="1500000">
                                      <p:cBhvr>
                                        <p:cTn id="15" dur="125" fill="hold">
                                          <p:stCondLst>
                                            <p:cond delay="375"/>
                                          </p:stCondLst>
                                        </p:cTn>
                                        <p:tgtEl>
                                          <p:spTgt spid="11">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6" presetClass="exit" presetSubtype="0" fill="hold" grpId="2" nodeType="clickEffect">
                                  <p:stCondLst>
                                    <p:cond delay="0"/>
                                  </p:stCondLst>
                                  <p:iterate type="lt">
                                    <p:tmPct val="0"/>
                                  </p:iterate>
                                  <p:childTnLst>
                                    <p:animEffect transition="out" filter="wipe(down)">
                                      <p:cBhvr>
                                        <p:cTn id="19" dur="180" accel="50000">
                                          <p:stCondLst>
                                            <p:cond delay="1820"/>
                                          </p:stCondLst>
                                        </p:cTn>
                                        <p:tgtEl>
                                          <p:spTgt spid="11">
                                            <p:txEl>
                                              <p:pRg st="0" end="0"/>
                                            </p:txEl>
                                          </p:spTgt>
                                        </p:tgtEl>
                                      </p:cBhvr>
                                    </p:animEffect>
                                    <p:anim calcmode="lin" valueType="num">
                                      <p:cBhvr>
                                        <p:cTn id="20" dur="1822" tmFilter="0,0; 0.14,0.31; 0.43,0.73; 0.71,0.91; 1.0,1.0">
                                          <p:stCondLst>
                                            <p:cond delay="0"/>
                                          </p:stCondLst>
                                        </p:cTn>
                                        <p:tgtEl>
                                          <p:spTgt spid="11">
                                            <p:txEl>
                                              <p:pRg st="0" end="0"/>
                                            </p:txEl>
                                          </p:spTgt>
                                        </p:tgtEl>
                                        <p:attrNameLst>
                                          <p:attrName>ppt_x</p:attrName>
                                        </p:attrNameLst>
                                      </p:cBhvr>
                                      <p:tavLst>
                                        <p:tav tm="0">
                                          <p:val>
                                            <p:strVal val="ppt_x"/>
                                          </p:val>
                                        </p:tav>
                                        <p:tav tm="100000">
                                          <p:val>
                                            <p:strVal val="#ppt_x+0.25"/>
                                          </p:val>
                                        </p:tav>
                                      </p:tavLst>
                                    </p:anim>
                                    <p:anim calcmode="lin" valueType="num">
                                      <p:cBhvr>
                                        <p:cTn id="21" dur="178">
                                          <p:stCondLst>
                                            <p:cond delay="1822"/>
                                          </p:stCondLst>
                                        </p:cTn>
                                        <p:tgtEl>
                                          <p:spTgt spid="11">
                                            <p:txEl>
                                              <p:pRg st="0" end="0"/>
                                            </p:txEl>
                                          </p:spTgt>
                                        </p:tgtEl>
                                        <p:attrNameLst>
                                          <p:attrName>ppt_x</p:attrName>
                                        </p:attrNameLst>
                                      </p:cBhvr>
                                      <p:tavLst>
                                        <p:tav tm="0">
                                          <p:val>
                                            <p:strVal val="ppt_x"/>
                                          </p:val>
                                        </p:tav>
                                        <p:tav tm="100000">
                                          <p:val>
                                            <p:strVal val="ppt_x"/>
                                          </p:val>
                                        </p:tav>
                                      </p:tavLst>
                                    </p:anim>
                                    <p:anim calcmode="lin" valueType="num">
                                      <p:cBhvr>
                                        <p:cTn id="22" dur="664" tmFilter="0.0,0.0;0.25,0.07;0.50,0.2;0.75,0.467;1.0,1.0">
                                          <p:stCondLst>
                                            <p:cond delay="0"/>
                                          </p:stCondLst>
                                        </p:cTn>
                                        <p:tgtEl>
                                          <p:spTgt spid="11">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3" dur="664" tmFilter="0, 0; 0.125,0.2665; 0.25,0.4; 0.375,0.465; 0.5,0.5;  0.625,0.535; 0.75,0.6; 0.875,0.7335; 1,1">
                                          <p:stCondLst>
                                            <p:cond delay="664"/>
                                          </p:stCondLst>
                                        </p:cTn>
                                        <p:tgtEl>
                                          <p:spTgt spid="11">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4" dur="332" tmFilter="0, 0; 0.125,0.2665; 0.25,0.4; 0.375,0.465; 0.5,0.5;  0.625,0.535; 0.75,0.6; 0.875,0.7335; 1,1">
                                          <p:stCondLst>
                                            <p:cond delay="1324"/>
                                          </p:stCondLst>
                                        </p:cTn>
                                        <p:tgtEl>
                                          <p:spTgt spid="11">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5" dur="164" tmFilter="0, 0; 0.125,0.2665; 0.25,0.4; 0.375,0.465; 0.5,0.5;  0.625,0.535; 0.75,0.6; 0.875,0.7335; 1,1">
                                          <p:stCondLst>
                                            <p:cond delay="1656"/>
                                          </p:stCondLst>
                                        </p:cTn>
                                        <p:tgtEl>
                                          <p:spTgt spid="11">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6" dur="180" accel="50000">
                                          <p:stCondLst>
                                            <p:cond delay="1820"/>
                                          </p:stCondLst>
                                        </p:cTn>
                                        <p:tgtEl>
                                          <p:spTgt spid="11">
                                            <p:txEl>
                                              <p:pRg st="0" end="0"/>
                                            </p:txEl>
                                          </p:spTgt>
                                        </p:tgtEl>
                                        <p:attrNameLst>
                                          <p:attrName>ppt_y</p:attrName>
                                        </p:attrNameLst>
                                      </p:cBhvr>
                                      <p:tavLst>
                                        <p:tav tm="0">
                                          <p:val>
                                            <p:strVal val="ppt_y"/>
                                          </p:val>
                                        </p:tav>
                                        <p:tav tm="100000">
                                          <p:val>
                                            <p:strVal val="ppt_y+ppt_h"/>
                                          </p:val>
                                        </p:tav>
                                      </p:tavLst>
                                    </p:anim>
                                    <p:animScale>
                                      <p:cBhvr>
                                        <p:cTn id="27" dur="26">
                                          <p:stCondLst>
                                            <p:cond delay="620"/>
                                          </p:stCondLst>
                                        </p:cTn>
                                        <p:tgtEl>
                                          <p:spTgt spid="11">
                                            <p:txEl>
                                              <p:pRg st="0" end="0"/>
                                            </p:txEl>
                                          </p:spTgt>
                                        </p:tgtEl>
                                      </p:cBhvr>
                                      <p:to x="100000" y="60000"/>
                                    </p:animScale>
                                    <p:animScale>
                                      <p:cBhvr>
                                        <p:cTn id="28" dur="166" decel="50000">
                                          <p:stCondLst>
                                            <p:cond delay="646"/>
                                          </p:stCondLst>
                                        </p:cTn>
                                        <p:tgtEl>
                                          <p:spTgt spid="11">
                                            <p:txEl>
                                              <p:pRg st="0" end="0"/>
                                            </p:txEl>
                                          </p:spTgt>
                                        </p:tgtEl>
                                      </p:cBhvr>
                                      <p:to x="100000" y="100000"/>
                                    </p:animScale>
                                    <p:animScale>
                                      <p:cBhvr>
                                        <p:cTn id="29" dur="26">
                                          <p:stCondLst>
                                            <p:cond delay="1312"/>
                                          </p:stCondLst>
                                        </p:cTn>
                                        <p:tgtEl>
                                          <p:spTgt spid="11">
                                            <p:txEl>
                                              <p:pRg st="0" end="0"/>
                                            </p:txEl>
                                          </p:spTgt>
                                        </p:tgtEl>
                                      </p:cBhvr>
                                      <p:to x="100000" y="80000"/>
                                    </p:animScale>
                                    <p:animScale>
                                      <p:cBhvr>
                                        <p:cTn id="30" dur="166" decel="50000">
                                          <p:stCondLst>
                                            <p:cond delay="1338"/>
                                          </p:stCondLst>
                                        </p:cTn>
                                        <p:tgtEl>
                                          <p:spTgt spid="11">
                                            <p:txEl>
                                              <p:pRg st="0" end="0"/>
                                            </p:txEl>
                                          </p:spTgt>
                                        </p:tgtEl>
                                      </p:cBhvr>
                                      <p:to x="100000" y="100000"/>
                                    </p:animScale>
                                    <p:animScale>
                                      <p:cBhvr>
                                        <p:cTn id="31" dur="26">
                                          <p:stCondLst>
                                            <p:cond delay="1642"/>
                                          </p:stCondLst>
                                        </p:cTn>
                                        <p:tgtEl>
                                          <p:spTgt spid="11">
                                            <p:txEl>
                                              <p:pRg st="0" end="0"/>
                                            </p:txEl>
                                          </p:spTgt>
                                        </p:tgtEl>
                                      </p:cBhvr>
                                      <p:to x="100000" y="90000"/>
                                    </p:animScale>
                                    <p:animScale>
                                      <p:cBhvr>
                                        <p:cTn id="32" dur="166" decel="50000">
                                          <p:stCondLst>
                                            <p:cond delay="1668"/>
                                          </p:stCondLst>
                                        </p:cTn>
                                        <p:tgtEl>
                                          <p:spTgt spid="11">
                                            <p:txEl>
                                              <p:pRg st="0" end="0"/>
                                            </p:txEl>
                                          </p:spTgt>
                                        </p:tgtEl>
                                      </p:cBhvr>
                                      <p:to x="100000" y="100000"/>
                                    </p:animScale>
                                    <p:animScale>
                                      <p:cBhvr>
                                        <p:cTn id="33" dur="26">
                                          <p:stCondLst>
                                            <p:cond delay="1808"/>
                                          </p:stCondLst>
                                        </p:cTn>
                                        <p:tgtEl>
                                          <p:spTgt spid="11">
                                            <p:txEl>
                                              <p:pRg st="0" end="0"/>
                                            </p:txEl>
                                          </p:spTgt>
                                        </p:tgtEl>
                                      </p:cBhvr>
                                      <p:to x="100000" y="95000"/>
                                    </p:animScale>
                                    <p:animScale>
                                      <p:cBhvr>
                                        <p:cTn id="34" dur="166" decel="50000">
                                          <p:stCondLst>
                                            <p:cond delay="1834"/>
                                          </p:stCondLst>
                                        </p:cTn>
                                        <p:tgtEl>
                                          <p:spTgt spid="11">
                                            <p:txEl>
                                              <p:pRg st="0" end="0"/>
                                            </p:txEl>
                                          </p:spTgt>
                                        </p:tgtEl>
                                      </p:cBhvr>
                                      <p:to x="100000" y="100000"/>
                                    </p:animScale>
                                    <p:set>
                                      <p:cBhvr>
                                        <p:cTn id="35" dur="1" fill="hold">
                                          <p:stCondLst>
                                            <p:cond delay="1999"/>
                                          </p:stCondLst>
                                        </p:cTn>
                                        <p:tgtEl>
                                          <p:spTgt spid="11">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1" grpId="1" build="allAtOnce"/>
      <p:bldP spid="11" grpId="2"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A5F15F1D-8F21-406A-81E9-828B57DC899B}"/>
              </a:ext>
            </a:extLst>
          </p:cNvPr>
          <p:cNvSpPr>
            <a:spLocks noGrp="1"/>
          </p:cNvSpPr>
          <p:nvPr>
            <p:ph type="title"/>
          </p:nvPr>
        </p:nvSpPr>
        <p:spPr/>
        <p:txBody>
          <a:bodyPr/>
          <a:lstStyle/>
          <a:p>
            <a:endParaRPr lang="en-US" altLang="en-US"/>
          </a:p>
        </p:txBody>
      </p:sp>
      <p:pic>
        <p:nvPicPr>
          <p:cNvPr id="7171" name="Content Placeholder 3">
            <a:extLst>
              <a:ext uri="{FF2B5EF4-FFF2-40B4-BE49-F238E27FC236}">
                <a16:creationId xmlns:a16="http://schemas.microsoft.com/office/drawing/2014/main" id="{14C71048-1E07-4CFE-A877-0B6583F265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020" t="12814" r="-1010" b="12436"/>
          <a:stretch>
            <a:fillRect/>
          </a:stretch>
        </p:blipFill>
        <p:spPr>
          <a:xfrm>
            <a:off x="-152400" y="0"/>
            <a:ext cx="12496800" cy="6858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28539-FB38-43AC-AAAF-B167FB3957B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4D82F7-DE07-4609-9C87-9EA9C6BBAA9D}"/>
              </a:ext>
            </a:extLst>
          </p:cNvPr>
          <p:cNvSpPr>
            <a:spLocks noGrp="1"/>
          </p:cNvSpPr>
          <p:nvPr>
            <p:ph idx="1"/>
          </p:nvPr>
        </p:nvSpPr>
        <p:spPr/>
        <p:txBody>
          <a:bodyPr/>
          <a:lstStyle/>
          <a:p>
            <a:endParaRPr lang="en-US"/>
          </a:p>
        </p:txBody>
      </p:sp>
      <p:pic>
        <p:nvPicPr>
          <p:cNvPr id="4" name="Picture 2">
            <a:extLst>
              <a:ext uri="{FF2B5EF4-FFF2-40B4-BE49-F238E27FC236}">
                <a16:creationId xmlns:a16="http://schemas.microsoft.com/office/drawing/2014/main" id="{03CCB529-EE7A-4BC5-AF8D-C146309F14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37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93683-A20F-4E52-9BA4-DD6A86B562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5CF62B5-AB2F-4858-8DB4-45DC2822116F}"/>
              </a:ext>
            </a:extLst>
          </p:cNvPr>
          <p:cNvSpPr>
            <a:spLocks noGrp="1"/>
          </p:cNvSpPr>
          <p:nvPr>
            <p:ph idx="1"/>
          </p:nvPr>
        </p:nvSpPr>
        <p:spPr/>
        <p:txBody>
          <a:bodyPr/>
          <a:lstStyle/>
          <a:p>
            <a:endParaRPr lang="en-US"/>
          </a:p>
        </p:txBody>
      </p:sp>
      <p:pic>
        <p:nvPicPr>
          <p:cNvPr id="4" name="Picture 3" descr="Hãy cùng chiêm ngưỡng những bức tranh vẽ vườn hoa tuyệt đẹp, nơi mà màu sắc tươi tắn của những bông hoa cùng cảnh quan thiên nhiên tạo nên một hình ảnh đẹp mắt và bình yên.">
            <a:extLst>
              <a:ext uri="{FF2B5EF4-FFF2-40B4-BE49-F238E27FC236}">
                <a16:creationId xmlns:a16="http://schemas.microsoft.com/office/drawing/2014/main" id="{B77D448C-F949-442B-8447-AC488F06F8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378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Cờ ngũ sắc – Wikipedia tiếng Việt">
            <a:extLst>
              <a:ext uri="{FF2B5EF4-FFF2-40B4-BE49-F238E27FC236}">
                <a16:creationId xmlns:a16="http://schemas.microsoft.com/office/drawing/2014/main" id="{D91141FA-84C7-4D54-8351-429162EFAD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310466" y="643466"/>
            <a:ext cx="5571067"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134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0E4F17-7219-419A-97A2-929C52660D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1" cy="6856305"/>
          </a:xfrm>
          <a:prstGeom prst="rect">
            <a:avLst/>
          </a:prstGeom>
        </p:spPr>
      </p:pic>
      <p:pic>
        <p:nvPicPr>
          <p:cNvPr id="4" name="y2mate.com - ALOHA English Version Karaoke Tone Nữa Beat Chuân Elight">
            <a:hlinkClick r:id="" action="ppaction://media"/>
            <a:extLst>
              <a:ext uri="{FF2B5EF4-FFF2-40B4-BE49-F238E27FC236}">
                <a16:creationId xmlns:a16="http://schemas.microsoft.com/office/drawing/2014/main" id="{3760F772-9806-491F-BA37-6948EEEFD5A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92800" y="3225800"/>
            <a:ext cx="406400" cy="406400"/>
          </a:xfrm>
          <a:prstGeom prst="rect">
            <a:avLst/>
          </a:prstGeom>
        </p:spPr>
      </p:pic>
      <p:sp>
        <p:nvSpPr>
          <p:cNvPr id="2" name="TextBox 1">
            <a:extLst>
              <a:ext uri="{FF2B5EF4-FFF2-40B4-BE49-F238E27FC236}">
                <a16:creationId xmlns:a16="http://schemas.microsoft.com/office/drawing/2014/main" id="{57BE4C69-82D8-4D57-B4BF-AFF00CA8CA15}"/>
              </a:ext>
            </a:extLst>
          </p:cNvPr>
          <p:cNvSpPr txBox="1"/>
          <p:nvPr/>
        </p:nvSpPr>
        <p:spPr>
          <a:xfrm>
            <a:off x="4048125" y="1438275"/>
            <a:ext cx="4762500" cy="1015663"/>
          </a:xfrm>
          <a:prstGeom prst="rect">
            <a:avLst/>
          </a:prstGeom>
          <a:noFill/>
        </p:spPr>
        <p:txBody>
          <a:bodyPr wrap="square" rtlCol="0">
            <a:spAutoFit/>
          </a:bodyPr>
          <a:lstStyle/>
          <a:p>
            <a:r>
              <a:rPr lang="en-US" sz="6000" b="1" dirty="0" err="1">
                <a:solidFill>
                  <a:srgbClr val="FF0000"/>
                </a:solidFill>
              </a:rPr>
              <a:t>Trẻ</a:t>
            </a:r>
            <a:r>
              <a:rPr lang="en-US" sz="6000" b="1" dirty="0">
                <a:solidFill>
                  <a:srgbClr val="FF0000"/>
                </a:solidFill>
              </a:rPr>
              <a:t> </a:t>
            </a:r>
            <a:r>
              <a:rPr lang="en-US" sz="6000" b="1" dirty="0" err="1">
                <a:solidFill>
                  <a:srgbClr val="FF0000"/>
                </a:solidFill>
              </a:rPr>
              <a:t>thực</a:t>
            </a:r>
            <a:r>
              <a:rPr lang="en-US" sz="6000" b="1" dirty="0">
                <a:solidFill>
                  <a:srgbClr val="FF0000"/>
                </a:solidFill>
              </a:rPr>
              <a:t> </a:t>
            </a:r>
            <a:r>
              <a:rPr lang="en-US" sz="6000" b="1" dirty="0" err="1">
                <a:solidFill>
                  <a:srgbClr val="FF0000"/>
                </a:solidFill>
              </a:rPr>
              <a:t>hiện</a:t>
            </a:r>
            <a:endParaRPr lang="en-US" sz="6000" b="1" dirty="0">
              <a:solidFill>
                <a:srgbClr val="FF0000"/>
              </a:solidFill>
            </a:endParaRPr>
          </a:p>
        </p:txBody>
      </p:sp>
    </p:spTree>
    <p:extLst>
      <p:ext uri="{BB962C8B-B14F-4D97-AF65-F5344CB8AC3E}">
        <p14:creationId xmlns:p14="http://schemas.microsoft.com/office/powerpoint/2010/main" val="325689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623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INH NEN 17">
            <a:extLst>
              <a:ext uri="{FF2B5EF4-FFF2-40B4-BE49-F238E27FC236}">
                <a16:creationId xmlns:a16="http://schemas.microsoft.com/office/drawing/2014/main" id="{077F46F4-E6E0-4327-9DB5-F91030D36A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a:extLst>
              <a:ext uri="{FF2B5EF4-FFF2-40B4-BE49-F238E27FC236}">
                <a16:creationId xmlns:a16="http://schemas.microsoft.com/office/drawing/2014/main" id="{169C4728-559A-4844-AD7B-D313C0AFB4A4}"/>
              </a:ext>
            </a:extLst>
          </p:cNvPr>
          <p:cNvSpPr txBox="1">
            <a:spLocks noChangeArrowheads="1"/>
          </p:cNvSpPr>
          <p:nvPr/>
        </p:nvSpPr>
        <p:spPr bwMode="auto">
          <a:xfrm>
            <a:off x="1524000" y="1828800"/>
            <a:ext cx="8915400" cy="302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800" b="1" dirty="0" err="1">
                <a:solidFill>
                  <a:srgbClr val="0000FF"/>
                </a:solidFill>
                <a:latin typeface="Arial" panose="020B0604020202020204" pitchFamily="34" charset="0"/>
              </a:rPr>
              <a:t>Giờ</a:t>
            </a:r>
            <a:r>
              <a:rPr lang="en-US" altLang="en-US" sz="4800" b="1" dirty="0">
                <a:solidFill>
                  <a:srgbClr val="0000FF"/>
                </a:solidFill>
                <a:latin typeface="Arial" panose="020B0604020202020204" pitchFamily="34" charset="0"/>
              </a:rPr>
              <a:t> </a:t>
            </a:r>
            <a:r>
              <a:rPr lang="en-US" altLang="en-US" sz="4800" b="1" dirty="0" err="1">
                <a:solidFill>
                  <a:srgbClr val="0000FF"/>
                </a:solidFill>
                <a:latin typeface="Arial" panose="020B0604020202020204" pitchFamily="34" charset="0"/>
              </a:rPr>
              <a:t>học</a:t>
            </a:r>
            <a:r>
              <a:rPr lang="en-US" altLang="en-US" sz="4800" b="1" dirty="0">
                <a:solidFill>
                  <a:srgbClr val="0000FF"/>
                </a:solidFill>
                <a:latin typeface="Arial" panose="020B0604020202020204" pitchFamily="34" charset="0"/>
              </a:rPr>
              <a:t> </a:t>
            </a:r>
            <a:r>
              <a:rPr lang="en-US" altLang="en-US" sz="4800" b="1" dirty="0" err="1">
                <a:solidFill>
                  <a:srgbClr val="0000FF"/>
                </a:solidFill>
                <a:latin typeface="Arial" panose="020B0604020202020204" pitchFamily="34" charset="0"/>
              </a:rPr>
              <a:t>đến</a:t>
            </a:r>
            <a:r>
              <a:rPr lang="en-US" altLang="en-US" sz="4800" b="1" dirty="0">
                <a:solidFill>
                  <a:srgbClr val="0000FF"/>
                </a:solidFill>
                <a:latin typeface="Arial" panose="020B0604020202020204" pitchFamily="34" charset="0"/>
              </a:rPr>
              <a:t> </a:t>
            </a:r>
            <a:r>
              <a:rPr lang="en-US" altLang="en-US" sz="4800" b="1" dirty="0" err="1">
                <a:solidFill>
                  <a:srgbClr val="0000FF"/>
                </a:solidFill>
                <a:latin typeface="Arial" panose="020B0604020202020204" pitchFamily="34" charset="0"/>
              </a:rPr>
              <a:t>đây</a:t>
            </a:r>
            <a:r>
              <a:rPr lang="en-US" altLang="en-US" sz="4800" b="1" dirty="0">
                <a:solidFill>
                  <a:srgbClr val="0000FF"/>
                </a:solidFill>
                <a:latin typeface="Arial" panose="020B0604020202020204" pitchFamily="34" charset="0"/>
              </a:rPr>
              <a:t> </a:t>
            </a:r>
            <a:r>
              <a:rPr lang="en-US" altLang="en-US" sz="4800" b="1" dirty="0" err="1">
                <a:solidFill>
                  <a:srgbClr val="0000FF"/>
                </a:solidFill>
                <a:latin typeface="Arial" panose="020B0604020202020204" pitchFamily="34" charset="0"/>
              </a:rPr>
              <a:t>là</a:t>
            </a:r>
            <a:r>
              <a:rPr lang="en-US" altLang="en-US" sz="4800" b="1" dirty="0">
                <a:solidFill>
                  <a:srgbClr val="0000FF"/>
                </a:solidFill>
                <a:latin typeface="Arial" panose="020B0604020202020204" pitchFamily="34" charset="0"/>
              </a:rPr>
              <a:t> </a:t>
            </a:r>
            <a:r>
              <a:rPr lang="en-US" altLang="en-US" sz="4800" b="1" dirty="0" err="1">
                <a:solidFill>
                  <a:srgbClr val="0000FF"/>
                </a:solidFill>
                <a:latin typeface="Arial" panose="020B0604020202020204" pitchFamily="34" charset="0"/>
              </a:rPr>
              <a:t>kết</a:t>
            </a:r>
            <a:r>
              <a:rPr lang="en-US" altLang="en-US" sz="4800" b="1" dirty="0">
                <a:solidFill>
                  <a:srgbClr val="0000FF"/>
                </a:solidFill>
                <a:latin typeface="Arial" panose="020B0604020202020204" pitchFamily="34" charset="0"/>
              </a:rPr>
              <a:t> </a:t>
            </a:r>
            <a:r>
              <a:rPr lang="en-US" altLang="en-US" sz="4800" b="1" dirty="0" err="1">
                <a:solidFill>
                  <a:srgbClr val="0000FF"/>
                </a:solidFill>
                <a:latin typeface="Arial" panose="020B0604020202020204" pitchFamily="34" charset="0"/>
              </a:rPr>
              <a:t>thúc</a:t>
            </a:r>
            <a:r>
              <a:rPr lang="en-US" altLang="en-US" sz="4800" b="1" dirty="0">
                <a:solidFill>
                  <a:srgbClr val="0000FF"/>
                </a:solidFill>
                <a:latin typeface="Arial" panose="020B0604020202020204" pitchFamily="34" charset="0"/>
              </a:rPr>
              <a:t>.</a:t>
            </a:r>
          </a:p>
          <a:p>
            <a:pPr algn="ctr" eaLnBrk="1" hangingPunct="1">
              <a:spcBef>
                <a:spcPct val="50000"/>
              </a:spcBef>
              <a:buFontTx/>
              <a:buNone/>
            </a:pPr>
            <a:r>
              <a:rPr lang="en-US" altLang="en-US" sz="4800" b="1" dirty="0">
                <a:solidFill>
                  <a:srgbClr val="0000FF"/>
                </a:solidFill>
                <a:latin typeface="Arial" panose="020B0604020202020204" pitchFamily="34" charset="0"/>
              </a:rPr>
              <a:t>Xin </a:t>
            </a:r>
            <a:r>
              <a:rPr lang="en-US" altLang="en-US" sz="4800" b="1" dirty="0" err="1">
                <a:solidFill>
                  <a:srgbClr val="0000FF"/>
                </a:solidFill>
                <a:latin typeface="Arial" panose="020B0604020202020204" pitchFamily="34" charset="0"/>
              </a:rPr>
              <a:t>chân</a:t>
            </a:r>
            <a:r>
              <a:rPr lang="en-US" altLang="en-US" sz="4800" b="1" dirty="0">
                <a:solidFill>
                  <a:srgbClr val="0000FF"/>
                </a:solidFill>
                <a:latin typeface="Arial" panose="020B0604020202020204" pitchFamily="34" charset="0"/>
              </a:rPr>
              <a:t> </a:t>
            </a:r>
            <a:r>
              <a:rPr lang="en-US" altLang="en-US" sz="4800" b="1" dirty="0" err="1">
                <a:solidFill>
                  <a:srgbClr val="0000FF"/>
                </a:solidFill>
                <a:latin typeface="Arial" panose="020B0604020202020204" pitchFamily="34" charset="0"/>
              </a:rPr>
              <a:t>thành</a:t>
            </a:r>
            <a:r>
              <a:rPr lang="en-US" altLang="en-US" sz="4800" b="1" dirty="0">
                <a:solidFill>
                  <a:srgbClr val="0000FF"/>
                </a:solidFill>
                <a:latin typeface="Arial" panose="020B0604020202020204" pitchFamily="34" charset="0"/>
              </a:rPr>
              <a:t> </a:t>
            </a:r>
            <a:r>
              <a:rPr lang="en-US" altLang="en-US" sz="4800" b="1" dirty="0" err="1">
                <a:solidFill>
                  <a:srgbClr val="0000FF"/>
                </a:solidFill>
                <a:latin typeface="Arial" panose="020B0604020202020204" pitchFamily="34" charset="0"/>
              </a:rPr>
              <a:t>cảm</a:t>
            </a:r>
            <a:r>
              <a:rPr lang="en-US" altLang="en-US" sz="4800" b="1" dirty="0">
                <a:solidFill>
                  <a:srgbClr val="0000FF"/>
                </a:solidFill>
                <a:latin typeface="Arial" panose="020B0604020202020204" pitchFamily="34" charset="0"/>
              </a:rPr>
              <a:t> </a:t>
            </a:r>
            <a:r>
              <a:rPr lang="en-US" altLang="en-US" sz="4800" b="1" dirty="0" err="1">
                <a:solidFill>
                  <a:srgbClr val="0000FF"/>
                </a:solidFill>
                <a:latin typeface="Arial" panose="020B0604020202020204" pitchFamily="34" charset="0"/>
              </a:rPr>
              <a:t>ơn</a:t>
            </a:r>
            <a:r>
              <a:rPr lang="en-US" altLang="en-US" sz="4800" b="1" dirty="0">
                <a:solidFill>
                  <a:srgbClr val="0000FF"/>
                </a:solidFill>
                <a:latin typeface="Arial" panose="020B0604020202020204" pitchFamily="34" charset="0"/>
              </a:rPr>
              <a:t> </a:t>
            </a:r>
          </a:p>
          <a:p>
            <a:pPr algn="ctr" eaLnBrk="1" hangingPunct="1">
              <a:spcBef>
                <a:spcPct val="50000"/>
              </a:spcBef>
              <a:buFontTx/>
              <a:buNone/>
            </a:pPr>
            <a:r>
              <a:rPr lang="en-US" altLang="en-US" sz="4800" b="1" dirty="0" err="1">
                <a:solidFill>
                  <a:srgbClr val="0000FF"/>
                </a:solidFill>
                <a:latin typeface="Arial" panose="020B0604020202020204" pitchFamily="34" charset="0"/>
              </a:rPr>
              <a:t>các</a:t>
            </a:r>
            <a:r>
              <a:rPr lang="en-US" altLang="en-US" sz="4800" b="1" dirty="0">
                <a:solidFill>
                  <a:srgbClr val="0000FF"/>
                </a:solidFill>
                <a:latin typeface="Arial" panose="020B0604020202020204" pitchFamily="34" charset="0"/>
              </a:rPr>
              <a:t> </a:t>
            </a:r>
            <a:r>
              <a:rPr lang="en-US" altLang="en-US" sz="4800" b="1" dirty="0" err="1">
                <a:solidFill>
                  <a:srgbClr val="0000FF"/>
                </a:solidFill>
                <a:latin typeface="Arial" panose="020B0604020202020204" pitchFamily="34" charset="0"/>
              </a:rPr>
              <a:t>cô</a:t>
            </a:r>
            <a:r>
              <a:rPr lang="en-US" altLang="en-US" sz="4800" b="1" dirty="0">
                <a:solidFill>
                  <a:srgbClr val="0000FF"/>
                </a:solidFill>
                <a:latin typeface="Arial" panose="020B0604020202020204" pitchFamily="34" charset="0"/>
              </a:rPr>
              <a:t> </a:t>
            </a:r>
            <a:r>
              <a:rPr lang="en-US" altLang="en-US" sz="4800" b="1" dirty="0" err="1">
                <a:solidFill>
                  <a:srgbClr val="0000FF"/>
                </a:solidFill>
                <a:latin typeface="Arial" panose="020B0604020202020204" pitchFamily="34" charset="0"/>
              </a:rPr>
              <a:t>và</a:t>
            </a:r>
            <a:r>
              <a:rPr lang="en-US" altLang="en-US" sz="4800" b="1" dirty="0">
                <a:solidFill>
                  <a:srgbClr val="0000FF"/>
                </a:solidFill>
                <a:latin typeface="Arial" panose="020B0604020202020204" pitchFamily="34" charset="0"/>
              </a:rPr>
              <a:t> </a:t>
            </a:r>
            <a:r>
              <a:rPr lang="en-US" altLang="en-US" sz="4800" b="1" dirty="0" err="1">
                <a:solidFill>
                  <a:srgbClr val="0000FF"/>
                </a:solidFill>
                <a:latin typeface="Arial" panose="020B0604020202020204" pitchFamily="34" charset="0"/>
              </a:rPr>
              <a:t>các</a:t>
            </a:r>
            <a:r>
              <a:rPr lang="en-US" altLang="en-US" sz="4800" b="1" dirty="0">
                <a:solidFill>
                  <a:srgbClr val="0000FF"/>
                </a:solidFill>
                <a:latin typeface="Arial" panose="020B0604020202020204" pitchFamily="34" charset="0"/>
              </a:rPr>
              <a:t> con.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770</TotalTime>
  <Words>85</Words>
  <Application>Microsoft Office PowerPoint</Application>
  <PresentationFormat>Widescreen</PresentationFormat>
  <Paragraphs>12</Paragraphs>
  <Slides>9</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Algerian</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Mymy nguyễn</dc:creator>
  <cp:lastModifiedBy>Mymy nguyễn</cp:lastModifiedBy>
  <cp:revision>21</cp:revision>
  <dcterms:created xsi:type="dcterms:W3CDTF">2022-02-19T02:30:17Z</dcterms:created>
  <dcterms:modified xsi:type="dcterms:W3CDTF">2025-04-15T16:00:19Z</dcterms:modified>
</cp:coreProperties>
</file>