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71" r:id="rId3"/>
    <p:sldId id="273" r:id="rId4"/>
    <p:sldId id="280" r:id="rId5"/>
    <p:sldId id="285" r:id="rId6"/>
    <p:sldId id="281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9B0244-6806-48C6-8601-876E1D2E7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6624" y="-657226"/>
            <a:ext cx="14557023" cy="8188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83742" y="1009970"/>
            <a:ext cx="7193218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6" y="1796724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139103" y="2323472"/>
            <a:ext cx="7769021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364475" y="3564709"/>
            <a:ext cx="665002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800" b="1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b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494368" y="32810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2" y="601070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43" y="60107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2" y="3913909"/>
            <a:ext cx="857250" cy="109537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BB9AE5E1-8EAE-4A3D-BE7C-5C4257878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232">
            <a:off x="1018005" y="691742"/>
            <a:ext cx="714375" cy="66675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BB3057D-52B0-4283-9345-F1D5CB61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1" y="183298"/>
            <a:ext cx="714375" cy="66675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3EC35E7D-4D27-42BA-853E-F5EDE40CA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68">
            <a:off x="706186" y="1351201"/>
            <a:ext cx="714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F4DC6196-5A6A-4B1E-9514-F6E4A12E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0">
            <a:extLst>
              <a:ext uri="{FF2B5EF4-FFF2-40B4-BE49-F238E27FC236}">
                <a16:creationId xmlns:a16="http://schemas.microsoft.com/office/drawing/2014/main" id="{5017450E-59B4-4C6C-919A-6E62FA6F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118872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Cô</a:t>
            </a:r>
            <a:r>
              <a:rPr lang="en-US" altLang="en-US" sz="4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trẻ</a:t>
            </a:r>
            <a:r>
              <a:rPr lang="en-US" altLang="en-US" sz="4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hát</a:t>
            </a:r>
            <a:r>
              <a:rPr lang="en-US" altLang="en-US" sz="4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4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hát</a:t>
            </a:r>
            <a:r>
              <a:rPr lang="en-US" altLang="en-US" sz="4800" b="1" dirty="0">
                <a:solidFill>
                  <a:srgbClr val="99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72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4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8800" b="1" dirty="0">
                <a:solidFill>
                  <a:srgbClr val="990000"/>
                </a:solidFill>
                <a:latin typeface="Arial" panose="020B0604020202020204" pitchFamily="34" charset="0"/>
              </a:rPr>
              <a:t>”</a:t>
            </a:r>
          </a:p>
        </p:txBody>
      </p:sp>
      <p:pic>
        <p:nvPicPr>
          <p:cNvPr id="3" name="yt1z.net - Nắng sớm beat ngắn (320 KBps)">
            <a:hlinkClick r:id="" action="ppaction://media"/>
            <a:extLst>
              <a:ext uri="{FF2B5EF4-FFF2-40B4-BE49-F238E27FC236}">
                <a16:creationId xmlns:a16="http://schemas.microsoft.com/office/drawing/2014/main" id="{9FF231B0-E27B-4ACB-9850-117C7C15B5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9124" y="5819775"/>
            <a:ext cx="841375" cy="84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4622800" y="17653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5F15F1D-8F21-406A-81E9-828B57DC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1" name="Content Placeholder 3">
            <a:extLst>
              <a:ext uri="{FF2B5EF4-FFF2-40B4-BE49-F238E27FC236}">
                <a16:creationId xmlns:a16="http://schemas.microsoft.com/office/drawing/2014/main" id="{14C71048-1E07-4CFE-A877-0B6583F265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0" t="12814" r="-1010" b="12436"/>
          <a:stretch>
            <a:fillRect/>
          </a:stretch>
        </p:blipFill>
        <p:spPr>
          <a:xfrm>
            <a:off x="-152400" y="0"/>
            <a:ext cx="124968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7204F8B-2911-4E8A-8310-738C9817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5" name="Content Placeholder 3">
            <a:extLst>
              <a:ext uri="{FF2B5EF4-FFF2-40B4-BE49-F238E27FC236}">
                <a16:creationId xmlns:a16="http://schemas.microsoft.com/office/drawing/2014/main" id="{BE0590B0-AE94-404E-B7F5-912C6DA84B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227" r="10625" b="-3227"/>
          <a:stretch>
            <a:fillRect/>
          </a:stretch>
        </p:blipFill>
        <p:spPr>
          <a:xfrm>
            <a:off x="0" y="3175"/>
            <a:ext cx="12192000" cy="70834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E4C69-82D8-4D57-B4BF-AFF00CA8CA15}"/>
              </a:ext>
            </a:extLst>
          </p:cNvPr>
          <p:cNvSpPr txBox="1"/>
          <p:nvPr/>
        </p:nvSpPr>
        <p:spPr>
          <a:xfrm>
            <a:off x="4048125" y="1438275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Trẻ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thực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hiện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INH NEN 17">
            <a:extLst>
              <a:ext uri="{FF2B5EF4-FFF2-40B4-BE49-F238E27FC236}">
                <a16:creationId xmlns:a16="http://schemas.microsoft.com/office/drawing/2014/main" id="{077F46F4-E6E0-4327-9DB5-F91030D3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169C4728-559A-4844-AD7B-D313C0AFB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0"/>
            <a:ext cx="8915400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đến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đây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thúc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Xin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chân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cảm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ơn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cô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con.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82</Words>
  <Application>Microsoft Office PowerPoint</Application>
  <PresentationFormat>Widescreen</PresentationFormat>
  <Paragraphs>12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19</cp:revision>
  <dcterms:created xsi:type="dcterms:W3CDTF">2022-02-19T02:30:17Z</dcterms:created>
  <dcterms:modified xsi:type="dcterms:W3CDTF">2025-04-08T14:09:35Z</dcterms:modified>
</cp:coreProperties>
</file>