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80" r:id="rId4"/>
    <p:sldId id="279" r:id="rId5"/>
    <p:sldId id="271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FFFF00"/>
    <a:srgbClr val="FFFFCC"/>
    <a:srgbClr val="66FF66"/>
    <a:srgbClr val="FF33CC"/>
    <a:srgbClr val="00FFFF"/>
    <a:srgbClr val="FF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3" d="100"/>
          <a:sy n="63" d="100"/>
        </p:scale>
        <p:origin x="8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MNON\anh PTGT duong sat, duong hang khong\hinh nen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078712"/>
            <a:ext cx="8229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33600" y="2819400"/>
            <a:ext cx="7924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 ( 4 - 5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Nguyễn Minh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1023596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E38CB-568E-41BC-8BA3-05AC14A47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81400" y="21336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81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2209800"/>
            <a:ext cx="1066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95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9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MNON\anh PTGT duong sat, duong hang khong\hinh n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2590800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  <a:p>
            <a:pPr algn="ctr"/>
            <a:endParaRPr 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MAMNON\anh PTGT duong sat, duong hang khong\hình nen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57400" y="152400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MNON\anh PTGT duong sat, duong hang khong\HÌNH NỀN 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59568" y="2819400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866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84</Words>
  <Application>Microsoft Office PowerPoint</Application>
  <PresentationFormat>Widescreen</PresentationFormat>
  <Paragraphs>21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Mymy nguyễn</cp:lastModifiedBy>
  <cp:revision>129</cp:revision>
  <dcterms:created xsi:type="dcterms:W3CDTF">2016-10-23T17:21:39Z</dcterms:created>
  <dcterms:modified xsi:type="dcterms:W3CDTF">2025-03-09T02:19:46Z</dcterms:modified>
</cp:coreProperties>
</file>