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F0CE1-96D0-4554-8BB6-044EA3DF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267969" y="319308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5" y="1004611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1982094" y="2736562"/>
            <a:ext cx="72167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3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60-80cm</a:t>
            </a:r>
          </a:p>
          <a:p>
            <a:r>
              <a:rPr lang="en-US" sz="3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97069" y="1770923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4651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02 moi anh len tau 1">
            <a:hlinkClick r:id="" action="ppaction://media"/>
            <a:extLst>
              <a:ext uri="{FF2B5EF4-FFF2-40B4-BE49-F238E27FC236}">
                <a16:creationId xmlns:a16="http://schemas.microsoft.com/office/drawing/2014/main" id="{7E8AB7D0-9858-4627-8BCA-297F1877D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100" y="5865075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nhac the duc em di qua nga tu duong pho">
            <a:hlinkClick r:id="" action="ppaction://media"/>
            <a:extLst>
              <a:ext uri="{FF2B5EF4-FFF2-40B4-BE49-F238E27FC236}">
                <a16:creationId xmlns:a16="http://schemas.microsoft.com/office/drawing/2014/main" id="{695FE908-1930-45A7-9366-93FFC554F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300" y="5911849"/>
            <a:ext cx="517525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3319448" y="2778289"/>
            <a:ext cx="5553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60-80cm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05E68-2E0F-493A-AC61-30152E429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43CAF-4036-45DA-B6FF-B419FC54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629614" y="2556641"/>
            <a:ext cx="62335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5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9978</TotalTime>
  <Words>71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21</cp:revision>
  <dcterms:created xsi:type="dcterms:W3CDTF">2022-10-12T13:44:28Z</dcterms:created>
  <dcterms:modified xsi:type="dcterms:W3CDTF">2025-03-09T02:02:39Z</dcterms:modified>
</cp:coreProperties>
</file>