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0" r:id="rId4"/>
    <p:sldId id="268" r:id="rId5"/>
    <p:sldId id="269" r:id="rId6"/>
    <p:sldId id="275" r:id="rId7"/>
    <p:sldId id="271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874A-66CD-4935-A090-80E9B872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7A8EB-8F69-4BE7-B529-B8C524FFC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0C66F-77B8-426E-A503-8962BFB9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93E20-9191-44B1-B029-F61299B1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06CF-BD8D-4601-8E0C-92CB69DF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6A1B-9D1D-4333-A24A-6E5E405D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A3AFF-E2D5-41AA-9688-D1EEB6F7E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442A-08AC-4499-A485-7CAF963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1F3E-69B8-4224-8206-6D6DD37D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4E9-65FC-4843-8C5E-C8B3B657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8F59D-0AFF-4EA6-9F3A-4CDE9563D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C125-2878-4363-9C5E-A83B60FF0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61CD9-98F3-432F-8410-6AD22A61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0985-25E7-4F49-ABAE-39B80B2D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B49B-3C62-4B43-B5F2-234C9E7E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7C1A-CB84-42AC-9094-E1A80A86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3093-C71E-4B30-9B6F-2F1BAB01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903F-4699-4469-BBDA-D01285F5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A455B-DB44-44DE-85B0-73FC7D47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039F-CE76-4FAB-9638-B2AA4F77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F1DA-F5E3-492F-8DF9-4EA04355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404B-4AB2-4915-AEF3-DDD28D5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938A-352C-492B-99C4-F67B780FF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41E8C-D7DD-4EFB-A3AC-0CEE883D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DDA64-3217-44FA-BC7D-FBA7B360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C71-CF56-4AF0-9F63-E36D7541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304-93AA-41D6-BBE9-CB09D82FA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E473-FDA8-40C6-AC84-77AABD9F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07E1F-4E63-4D24-B2D6-15FDCB9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E0CE-247A-4F32-B82B-B3D34F18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56D37-8769-45BF-8871-A230F2B6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07-C450-403C-BED1-9DE1FC08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3D6-5BF6-4268-80CF-45035709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59AEC-116C-4937-869D-0F5DA171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704E9-6511-41EB-8D1B-E439F84E8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39C0A-60BC-419A-99BB-D5453B92B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F1ACD-43C3-4670-A14E-07BBA7E5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60DE7-F209-4CE2-8563-68EAAAE1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8E4FF-EB82-4923-A397-6E7E40C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8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E6B6-76D3-4105-B279-7AD2A28E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84A5E-40F1-4EEA-AC19-75DE896D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C724-6744-4B12-AA10-E6B6246C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CCFA-A068-4FCF-80DA-32ECEB3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61758-B8A6-4BBB-8AC6-C4A47AFA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5C7221-1E67-4831-8DE4-044E86D9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17ED-9008-4E8C-A974-2F171DF4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2AB-4AA4-467D-8F6A-0194050F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60D4-36CD-48F0-B8A9-2961ED38A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CEC70-5E4B-43EE-AD64-C335E1C41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DC02-7A7F-47B1-83A6-3B22D87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D57E-9920-41D5-BD89-F6F8B66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56D7-0154-4F71-B914-CDBE8875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9F3D-4C9B-4063-B6F0-709CEF6C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E1420-DB9B-496D-9DB9-EE9AAA66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EE328-1C3C-4D29-9DED-3EE5FA9F8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07EB8-442D-4A6A-B24A-55CB7AB0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747F7-14BA-4EC8-AE03-D4251DE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A8461-452F-4936-BA08-EAF35E04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21555-1498-4471-A7A2-8D3A8F1D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6BE8-2079-4A4A-AB33-0686F4B24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FD43-7008-4F09-BB2F-10E14E18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5ECF-2967-490D-9C07-35D40B41903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67AC-0BA2-4129-905D-E6EA4950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A9C9-B6A8-4642-98BC-0DA6BA7B7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CED1-21E9-4715-8E0B-6CA5C3625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the park&#10;&#10;Description automatically generated">
            <a:extLst>
              <a:ext uri="{FF2B5EF4-FFF2-40B4-BE49-F238E27FC236}">
                <a16:creationId xmlns:a16="http://schemas.microsoft.com/office/drawing/2014/main" id="{28033FE6-770B-474E-91C9-FC5502890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3925"/>
            <a:ext cx="12207355" cy="8791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DF500-927B-4E43-BD32-CE8823D0A851}"/>
              </a:ext>
            </a:extLst>
          </p:cNvPr>
          <p:cNvSpPr txBox="1"/>
          <p:nvPr/>
        </p:nvSpPr>
        <p:spPr>
          <a:xfrm>
            <a:off x="2687427" y="696664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63CB8-9789-48A9-9C54-5EDB3C96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02" y="1701594"/>
            <a:ext cx="600413" cy="62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3036C-4AC2-4B23-AA91-7812AC935DE5}"/>
              </a:ext>
            </a:extLst>
          </p:cNvPr>
          <p:cNvSpPr txBox="1"/>
          <p:nvPr/>
        </p:nvSpPr>
        <p:spPr>
          <a:xfrm>
            <a:off x="3689430" y="3267826"/>
            <a:ext cx="604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Đập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chỗ</a:t>
            </a:r>
            <a:b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              TCVĐ: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Ô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tô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vào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bến</a:t>
            </a:r>
            <a:endParaRPr lang="en-US" sz="2400" b="1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4- 5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8366B-A5E2-4E85-8026-94C98A5356A8}"/>
              </a:ext>
            </a:extLst>
          </p:cNvPr>
          <p:cNvSpPr txBox="1"/>
          <p:nvPr/>
        </p:nvSpPr>
        <p:spPr>
          <a:xfrm>
            <a:off x="1917759" y="2482418"/>
            <a:ext cx="8859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</a:p>
        </p:txBody>
      </p:sp>
    </p:spTree>
    <p:extLst>
      <p:ext uri="{BB962C8B-B14F-4D97-AF65-F5344CB8AC3E}">
        <p14:creationId xmlns:p14="http://schemas.microsoft.com/office/powerpoint/2010/main" val="230152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1DFD5B9-BF5F-4749-9DAF-4A6DA103E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0" b="99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D8651-330B-43DE-B6BC-129E4491FF46}"/>
              </a:ext>
            </a:extLst>
          </p:cNvPr>
          <p:cNvSpPr txBox="1"/>
          <p:nvPr/>
        </p:nvSpPr>
        <p:spPr>
          <a:xfrm>
            <a:off x="4649668" y="2303092"/>
            <a:ext cx="32656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khoi-dong-chinh-lai">
            <a:hlinkClick r:id="" action="ppaction://media"/>
            <a:extLst>
              <a:ext uri="{FF2B5EF4-FFF2-40B4-BE49-F238E27FC236}">
                <a16:creationId xmlns:a16="http://schemas.microsoft.com/office/drawing/2014/main" id="{5F9B9DB6-0BCF-45A2-86D9-151E77CD6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8828" y="625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CB952-D222-4B12-800F-E2A8CF7A5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C62F4-CC25-4AD8-A8E0-92D828CBB947}"/>
              </a:ext>
            </a:extLst>
          </p:cNvPr>
          <p:cNvSpPr txBox="1"/>
          <p:nvPr/>
        </p:nvSpPr>
        <p:spPr>
          <a:xfrm>
            <a:off x="4335778" y="3914402"/>
            <a:ext cx="3270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diễn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BTPTC-sua">
            <a:hlinkClick r:id="" action="ppaction://media"/>
            <a:extLst>
              <a:ext uri="{FF2B5EF4-FFF2-40B4-BE49-F238E27FC236}">
                <a16:creationId xmlns:a16="http://schemas.microsoft.com/office/drawing/2014/main" id="{25245F50-A382-4101-BE13-D629B5B29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67265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2F9A1BF-FFD7-4C67-9FC1-DE2C039E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76200" y="0"/>
            <a:ext cx="1218895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63056-5015-4668-B832-059E08FF191D}"/>
              </a:ext>
            </a:extLst>
          </p:cNvPr>
          <p:cNvSpPr txBox="1"/>
          <p:nvPr/>
        </p:nvSpPr>
        <p:spPr>
          <a:xfrm>
            <a:off x="1716792" y="4321339"/>
            <a:ext cx="714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VĐCB:Đập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77C3C2-1B8E-40C4-8E27-1FD32FD2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" y="-120316"/>
            <a:ext cx="12192000" cy="6978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A01C-9AC9-496B-A5AF-CE95510662A5}"/>
              </a:ext>
            </a:extLst>
          </p:cNvPr>
          <p:cNvSpPr txBox="1"/>
          <p:nvPr/>
        </p:nvSpPr>
        <p:spPr>
          <a:xfrm>
            <a:off x="3497144" y="2664040"/>
            <a:ext cx="5666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Tài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năng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tỏa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sáng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0B67BF-E25C-4F6E-971A-316D8270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20" y="-8243"/>
            <a:ext cx="12191980" cy="6856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3E3C1B-116E-4FF0-8E88-F719A9E50FF1}"/>
              </a:ext>
            </a:extLst>
          </p:cNvPr>
          <p:cNvSpPr txBox="1"/>
          <p:nvPr/>
        </p:nvSpPr>
        <p:spPr>
          <a:xfrm>
            <a:off x="3046624" y="4633091"/>
            <a:ext cx="6368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TCVĐ: Ô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tô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bến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4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BD3CB0-3ACD-4830-B65F-308AC37DF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66970E-4DDF-40FB-8B67-48FF57C3CD68}"/>
              </a:ext>
            </a:extLst>
          </p:cNvPr>
          <p:cNvSpPr txBox="1"/>
          <p:nvPr/>
        </p:nvSpPr>
        <p:spPr>
          <a:xfrm>
            <a:off x="5921045" y="4192802"/>
            <a:ext cx="25907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Hồi</a:t>
            </a:r>
            <a:r>
              <a:rPr lang="en-US" sz="6000" b="1" dirty="0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#9Slide05 Lobster" panose="02000506000000020003" pitchFamily="2" charset="0"/>
                <a:cs typeface="Times New Roman" panose="02020603050405020304" pitchFamily="18" charset="0"/>
              </a:rPr>
              <a:t>tĩnh</a:t>
            </a:r>
            <a:endParaRPr lang="en-US" sz="6000" b="1" dirty="0">
              <a:solidFill>
                <a:srgbClr val="FF0000"/>
              </a:solidFill>
              <a:latin typeface="#9Slide05 Lobster" panose="02000506000000020003" pitchFamily="2" charset="0"/>
              <a:cs typeface="Times New Roman" panose="02020603050405020304" pitchFamily="18" charset="0"/>
            </a:endParaRPr>
          </a:p>
        </p:txBody>
      </p:sp>
      <p:pic>
        <p:nvPicPr>
          <p:cNvPr id="12" name="Nhac hoi tinh">
            <a:hlinkClick r:id="" action="ppaction://media"/>
            <a:extLst>
              <a:ext uri="{FF2B5EF4-FFF2-40B4-BE49-F238E27FC236}">
                <a16:creationId xmlns:a16="http://schemas.microsoft.com/office/drawing/2014/main" id="{B70FA7D1-DCAC-4524-9299-4655734B0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28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lower, indoor, plant&#10;&#10;Description automatically generated">
            <a:extLst>
              <a:ext uri="{FF2B5EF4-FFF2-40B4-BE49-F238E27FC236}">
                <a16:creationId xmlns:a16="http://schemas.microsoft.com/office/drawing/2014/main" id="{5B933A73-5C57-4662-BB24-10453631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TC-Cua-bo-ve-hang">
            <a:hlinkClick r:id="" action="ppaction://media"/>
            <a:extLst>
              <a:ext uri="{FF2B5EF4-FFF2-40B4-BE49-F238E27FC236}">
                <a16:creationId xmlns:a16="http://schemas.microsoft.com/office/drawing/2014/main" id="{2C097A2E-1D23-428E-96B2-2F901A6BB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80</Words>
  <Application>Microsoft Office PowerPoint</Application>
  <PresentationFormat>Widescreen</PresentationFormat>
  <Paragraphs>13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#9Slide05 Lobster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12</cp:revision>
  <dcterms:created xsi:type="dcterms:W3CDTF">2022-10-12T13:44:28Z</dcterms:created>
  <dcterms:modified xsi:type="dcterms:W3CDTF">2025-03-16T20:05:13Z</dcterms:modified>
</cp:coreProperties>
</file>