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5" r:id="rId3"/>
    <p:sldId id="263" r:id="rId4"/>
    <p:sldId id="273" r:id="rId5"/>
    <p:sldId id="262" r:id="rId6"/>
    <p:sldId id="279" r:id="rId7"/>
    <p:sldId id="280" r:id="rId8"/>
    <p:sldId id="28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3CD60-D2EF-4DF1-ADF3-1EF531F64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499391" y="59711"/>
            <a:ext cx="7193218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78" y="932205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2782896" y="1490134"/>
            <a:ext cx="7822151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ThẨM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2969601" y="3383699"/>
            <a:ext cx="694157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200" b="1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b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494368" y="32810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2" y="601070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43" y="6010701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2" y="3913909"/>
            <a:ext cx="857250" cy="1095375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BB9AE5E1-8EAE-4A3D-BE7C-5C4257878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232">
            <a:off x="1018005" y="691742"/>
            <a:ext cx="714375" cy="666750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4BB3057D-52B0-4283-9345-F1D5CB61B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1" y="183298"/>
            <a:ext cx="714375" cy="666750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3EC35E7D-4D27-42BA-853E-F5EDE40CA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568">
            <a:off x="706186" y="1351201"/>
            <a:ext cx="7143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2" name="y2mate.com - Màu hoa HINH MINH HOA THEO LOI BAI HAT">
            <a:hlinkClick r:id="" action="ppaction://media"/>
            <a:extLst>
              <a:ext uri="{FF2B5EF4-FFF2-40B4-BE49-F238E27FC236}">
                <a16:creationId xmlns:a16="http://schemas.microsoft.com/office/drawing/2014/main" id="{972C14F6-4605-4FC6-AD6E-A94858020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63900" y="6245225"/>
            <a:ext cx="406400" cy="40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E0CD1D-2CC2-4112-9D6D-D88AF5D257EE}"/>
              </a:ext>
            </a:extLst>
          </p:cNvPr>
          <p:cNvSpPr txBox="1"/>
          <p:nvPr/>
        </p:nvSpPr>
        <p:spPr>
          <a:xfrm>
            <a:off x="2486025" y="2657475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Cô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và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trẻ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cùng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bài:màu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hoa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486025" y="2657475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Các</a:t>
            </a:r>
            <a:r>
              <a:rPr lang="en-US" sz="4000" b="1" dirty="0">
                <a:solidFill>
                  <a:srgbClr val="C00000"/>
                </a:solidFill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</a:rPr>
              <a:t>vừa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lắng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nghe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gì</a:t>
            </a:r>
            <a:r>
              <a:rPr lang="en-US" sz="40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5BDF-959E-4517-9882-B43B355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0831A-30CD-4688-9758-E21DC04A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48" y="1194190"/>
            <a:ext cx="6438095" cy="62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FA4BD-E24E-4E01-9AB2-C1E9BD1EECE6}"/>
              </a:ext>
            </a:extLst>
          </p:cNvPr>
          <p:cNvSpPr txBox="1"/>
          <p:nvPr/>
        </p:nvSpPr>
        <p:spPr>
          <a:xfrm>
            <a:off x="4622800" y="1765300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1" grpId="2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ẽ hoa hướng dương | Mầm non Chim Én">
            <a:extLst>
              <a:ext uri="{FF2B5EF4-FFF2-40B4-BE49-F238E27FC236}">
                <a16:creationId xmlns:a16="http://schemas.microsoft.com/office/drawing/2014/main" id="{FF976664-C058-43BD-8209-631C88CC9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51" y="-133351"/>
            <a:ext cx="13317991" cy="745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2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ướng dẫn vẽ hoa hướng dương đẹp | Mầm non Hoa Mộc Lan">
            <a:extLst>
              <a:ext uri="{FF2B5EF4-FFF2-40B4-BE49-F238E27FC236}">
                <a16:creationId xmlns:a16="http://schemas.microsoft.com/office/drawing/2014/main" id="{13184F9E-05A8-4AFC-8172-9C9755124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cách vẽ hoa hướng dương bằng chì đơn giản">
            <a:extLst>
              <a:ext uri="{FF2B5EF4-FFF2-40B4-BE49-F238E27FC236}">
                <a16:creationId xmlns:a16="http://schemas.microsoft.com/office/drawing/2014/main" id="{03B71BBD-FC91-4DB2-83FA-C923BACEC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25325" cy="695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4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3760F772-9806-491F-BA37-6948EEEFD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875" y="6311900"/>
            <a:ext cx="4064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3B4012-FCBC-42F2-BFE7-281F18D34A5E}"/>
              </a:ext>
            </a:extLst>
          </p:cNvPr>
          <p:cNvSpPr txBox="1"/>
          <p:nvPr/>
        </p:nvSpPr>
        <p:spPr>
          <a:xfrm>
            <a:off x="4543425" y="2720266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Trẻ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thực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hiện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77</Words>
  <Application>Microsoft Office PowerPoint</Application>
  <PresentationFormat>Widescreen</PresentationFormat>
  <Paragraphs>11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14</cp:revision>
  <dcterms:created xsi:type="dcterms:W3CDTF">2022-02-19T02:30:17Z</dcterms:created>
  <dcterms:modified xsi:type="dcterms:W3CDTF">2025-02-09T05:43:14Z</dcterms:modified>
</cp:coreProperties>
</file>