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sldIdLst>
    <p:sldId id="256" r:id="rId3"/>
    <p:sldId id="270" r:id="rId4"/>
    <p:sldId id="273" r:id="rId5"/>
    <p:sldId id="267" r:id="rId6"/>
    <p:sldId id="260" r:id="rId7"/>
    <p:sldId id="275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00"/>
    <a:srgbClr val="FFFF00"/>
    <a:srgbClr val="FFFFCC"/>
    <a:srgbClr val="66FF66"/>
    <a:srgbClr val="FF33CC"/>
    <a:srgbClr val="00FFFF"/>
    <a:srgbClr val="FFFF99"/>
    <a:srgbClr val="9900CC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780" y="3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3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DF8310-A5A9-4812-BF14-037623A3E3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1864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616D52-DEBC-4135-924A-B8059A42FD4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4906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2D91D4-AE62-412A-A96B-48A80DDE800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8114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87FB4D-A8C8-4792-B152-3AFAAFD665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8606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9C0C87-6C6E-4A8F-9D2F-E4C8B8BEE3E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3536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402850-C62F-48AF-8A98-42B57619B79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8972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F16C2-2AD7-42EB-B7B3-977EF2DCB71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3443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E2769A-ED4D-4C29-8C9F-D6F1DB97D2F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638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F51962-64CB-4BD5-9AE5-D9DE39A3193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4347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3F10FE-FAA1-46C4-ABFC-18C1BD227B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3187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043BDD-1E90-4D18-87E0-0E2CF7C18C4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6163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7BF38-B954-4F73-A851-EC63C541FBD2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3399"/>
            </a:gs>
            <a:gs pos="28000">
              <a:srgbClr val="FFFF00"/>
            </a:gs>
            <a:gs pos="47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44A364-A5A4-49DE-BAF7-581426D4EBE7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764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E1728FC-7376-5F81-40F0-0D81132417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1619250" y="3138540"/>
            <a:ext cx="9334500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Chuyền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Bịt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dê</a:t>
            </a:r>
            <a:b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MGN ( 4-5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)</a:t>
            </a:r>
          </a:p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</a:t>
            </a:r>
          </a:p>
          <a:p>
            <a:pPr algn="ctr"/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Viên: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   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Yến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3B38FF0-9705-59A8-E64F-E33B27384E2A}"/>
              </a:ext>
            </a:extLst>
          </p:cNvPr>
          <p:cNvSpPr/>
          <p:nvPr/>
        </p:nvSpPr>
        <p:spPr>
          <a:xfrm>
            <a:off x="3810000" y="128070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600" b="1" kern="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PHÒNG GIÁO DỤC QUẬN LONG BIÊN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1600" b="1" kern="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TRƯỜNG MẦM NON GIANG BIÊN</a:t>
            </a:r>
            <a:endParaRPr lang="en-US" sz="1600" kern="0" dirty="0">
              <a:solidFill>
                <a:srgbClr val="00B050"/>
              </a:solidFill>
              <a:latin typeface="Arial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58DF26-1FC9-BB84-6735-E2240F8E68BE}"/>
              </a:ext>
            </a:extLst>
          </p:cNvPr>
          <p:cNvSpPr/>
          <p:nvPr/>
        </p:nvSpPr>
        <p:spPr>
          <a:xfrm>
            <a:off x="1524000" y="1876656"/>
            <a:ext cx="9144000" cy="12618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400" b="1" spc="50" dirty="0" err="1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4400" b="1" spc="50" dirty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spc="50" dirty="0" err="1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4400" b="1" spc="50" dirty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b="1" spc="50" dirty="0" err="1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4400" b="1" spc="50" dirty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spc="50" dirty="0" err="1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4400" b="1" spc="50" dirty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spc="50" dirty="0" err="1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4400" b="1" spc="50" dirty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spc="50" dirty="0" err="1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4400" b="1" spc="50" dirty="0">
              <a:ln w="11430"/>
              <a:solidFill>
                <a:schemeClr val="accent2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200" b="1" cap="none" spc="50" dirty="0">
              <a:ln w="11430"/>
              <a:solidFill>
                <a:schemeClr val="accent2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.VnAvantH" pitchFamily="34" charset="0"/>
              <a:cs typeface="Times New Roman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7BBE7BB-9115-94A7-05AE-EEDEBF3C3A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150" y="1118509"/>
            <a:ext cx="647700" cy="6559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656790-79BC-1C5E-C911-4461B7B38E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24000" y="0"/>
            <a:ext cx="914400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0" dirty="0" err="1">
                <a:solidFill>
                  <a:srgbClr val="FF0000"/>
                </a:solidFill>
                <a:latin typeface=".VnAvant" pitchFamily="34" charset="0"/>
                <a:ea typeface="+mj-ea"/>
                <a:cs typeface="+mj-cs"/>
              </a:rPr>
              <a:t>Khëi</a:t>
            </a:r>
            <a:r>
              <a:rPr lang="en-US" sz="6000" b="1" kern="0" dirty="0">
                <a:solidFill>
                  <a:srgbClr val="FF0000"/>
                </a:solidFill>
                <a:latin typeface=".VnAvant" pitchFamily="34" charset="0"/>
                <a:ea typeface="+mj-ea"/>
                <a:cs typeface="+mj-cs"/>
              </a:rPr>
              <a:t> ®</a:t>
            </a:r>
            <a:r>
              <a:rPr lang="en-US" sz="6000" b="1" kern="0" dirty="0" err="1">
                <a:solidFill>
                  <a:srgbClr val="FF0000"/>
                </a:solidFill>
                <a:latin typeface=".VnAvant" pitchFamily="34" charset="0"/>
                <a:ea typeface="+mj-ea"/>
                <a:cs typeface="+mj-cs"/>
              </a:rPr>
              <a:t>éng</a:t>
            </a:r>
            <a:br>
              <a:rPr lang="en-US" sz="6000" b="1" kern="0" dirty="0">
                <a:latin typeface=".VnAvant" pitchFamily="34" charset="0"/>
                <a:ea typeface="+mj-ea"/>
                <a:cs typeface="+mj-cs"/>
              </a:rPr>
            </a:br>
            <a:endParaRPr lang="vi-VN" kern="0" dirty="0"/>
          </a:p>
        </p:txBody>
      </p:sp>
      <p:pic>
        <p:nvPicPr>
          <p:cNvPr id="6" name="Audio Joiner20021421112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" y="6172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2041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0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CAFCF5-A435-BA19-E7FE-5089606EAC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465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828800" y="915769"/>
            <a:ext cx="914400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60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br>
              <a:rPr lang="en-US" sz="60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endParaRPr lang="vi-VN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Em yêu cây xa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000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E567098-FD59-C1E6-9013-6D20121DF7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4" name="WordArt 12"/>
          <p:cNvSpPr>
            <a:spLocks noChangeArrowheads="1" noChangeShapeType="1" noTextEdit="1"/>
          </p:cNvSpPr>
          <p:nvPr/>
        </p:nvSpPr>
        <p:spPr bwMode="auto">
          <a:xfrm>
            <a:off x="2871788" y="3581401"/>
            <a:ext cx="6591300" cy="2041525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 sz="3600" kern="10">
              <a:ln w="1841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blurRad="63500" algn="tl" rotWithShape="0">
                  <a:srgbClr val="000000">
                    <a:alpha val="7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5" name="WordArt 12"/>
          <p:cNvSpPr>
            <a:spLocks noChangeArrowheads="1" noChangeShapeType="1" noTextEdit="1"/>
          </p:cNvSpPr>
          <p:nvPr/>
        </p:nvSpPr>
        <p:spPr bwMode="auto">
          <a:xfrm>
            <a:off x="2667000" y="4010026"/>
            <a:ext cx="6796088" cy="2346325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 sz="3600" kern="10" dirty="0">
              <a:ln w="1841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blurRad="63500" algn="tl" rotWithShape="0">
                  <a:srgbClr val="000000">
                    <a:alpha val="7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352800" y="2459446"/>
            <a:ext cx="5471263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vi-VN" sz="6000" b="1" kern="10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VĐCB: </a:t>
            </a:r>
            <a:endParaRPr lang="en-US" sz="6000" b="1" kern="10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r>
              <a:rPr lang="en-US" sz="6000" b="1" kern="10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Chuyền</a:t>
            </a:r>
            <a:r>
              <a:rPr lang="en-US" sz="6000" b="1" kern="10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6000" b="1" kern="10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bóng</a:t>
            </a:r>
            <a:r>
              <a:rPr lang="en-US" sz="6000" b="1" kern="10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 qua </a:t>
            </a:r>
            <a:r>
              <a:rPr lang="en-US" sz="6000" b="1" kern="10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đầu</a:t>
            </a:r>
            <a:endParaRPr lang="en-US" sz="6000" b="1" kern="10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6" name="Ra chơi vườn hoa KARAOK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8700" y="57432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370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71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CDD94B-2CDB-44CB-66AF-34507C21E6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524000" y="2971800"/>
            <a:ext cx="9143999" cy="160043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TCVĐ: </a:t>
            </a:r>
            <a:b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4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Bịt</a:t>
            </a:r>
            <a:r>
              <a:rPr lang="en-US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dê</a:t>
            </a:r>
            <a:endParaRPr lang="en-US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Karaoke HD Hoa Trong Vườ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71600" y="5615782"/>
            <a:ext cx="609600" cy="609600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B1C513B-5B8F-5F6B-0AD2-70241FEEB2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5105400"/>
            <a:ext cx="45719" cy="1020764"/>
          </a:xfrm>
        </p:spPr>
        <p:txBody>
          <a:bodyPr/>
          <a:lstStyle/>
          <a:p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0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B0D210D-17B4-5298-A93D-8BC12FD83A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1524000" y="1676400"/>
            <a:ext cx="9144000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HỒI  TĨNH</a:t>
            </a:r>
          </a:p>
          <a:p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)4.NHAC HOI TINH.wm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" y="5715000"/>
            <a:ext cx="609600" cy="609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22CCB99-D417-2F4B-D1D3-4F2C202B64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0" y="495252"/>
            <a:ext cx="5486400" cy="876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629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2926</TotalTime>
  <Words>77</Words>
  <Application>Microsoft Office PowerPoint</Application>
  <PresentationFormat>Widescreen</PresentationFormat>
  <Paragraphs>14</Paragraphs>
  <Slides>6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.VnAvant</vt:lpstr>
      <vt:lpstr>.VnAvantH</vt:lpstr>
      <vt:lpstr>Arial</vt:lpstr>
      <vt:lpstr>Calibri</vt:lpstr>
      <vt:lpstr>Times New Roman</vt:lpstr>
      <vt:lpstr>Office Theme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Free Software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Virtual PC</dc:creator>
  <cp:lastModifiedBy>Mymy nguyễn</cp:lastModifiedBy>
  <cp:revision>125</cp:revision>
  <dcterms:created xsi:type="dcterms:W3CDTF">2016-10-23T17:21:39Z</dcterms:created>
  <dcterms:modified xsi:type="dcterms:W3CDTF">2025-02-09T04:45:36Z</dcterms:modified>
</cp:coreProperties>
</file>