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73" r:id="rId3"/>
    <p:sldId id="274" r:id="rId4"/>
    <p:sldId id="268" r:id="rId5"/>
    <p:sldId id="275" r:id="rId6"/>
    <p:sldId id="28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DFDF1-1C0C-43B8-AD12-41EE3E4A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201" y="-1"/>
            <a:ext cx="13528675" cy="7400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279286" y="224978"/>
            <a:ext cx="923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570205" y="1757810"/>
            <a:ext cx="8729949" cy="13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3001322" y="3057326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92" y="1341096"/>
            <a:ext cx="870227" cy="9130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7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2364B-FE64-447B-B9EC-E61BCCD9B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9AE2D-9B1B-462F-8DDD-D11A69F1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5E211-2E4F-4E3C-AA06-47E709F8F0BA}"/>
              </a:ext>
            </a:extLst>
          </p:cNvPr>
          <p:cNvSpPr txBox="1"/>
          <p:nvPr/>
        </p:nvSpPr>
        <p:spPr>
          <a:xfrm>
            <a:off x="-99060" y="-7826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03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A8022-E8D5-4D3A-B200-0A2654F8E216}"/>
              </a:ext>
            </a:extLst>
          </p:cNvPr>
          <p:cNvSpPr txBox="1"/>
          <p:nvPr/>
        </p:nvSpPr>
        <p:spPr>
          <a:xfrm>
            <a:off x="1132663" y="863895"/>
            <a:ext cx="992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y2mate.com - Karaoke Mùa xuân của bé  Melody Eb  Mimi TV">
            <a:hlinkClick r:id="" action="ppaction://media"/>
            <a:extLst>
              <a:ext uri="{FF2B5EF4-FFF2-40B4-BE49-F238E27FC236}">
                <a16:creationId xmlns:a16="http://schemas.microsoft.com/office/drawing/2014/main" id="{5207B167-17E9-4293-825D-B39AAB4F2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875" y="5411492"/>
            <a:ext cx="1165225" cy="11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E26F-513B-499B-AA45-B8FC55DE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F070A-36A3-4726-AEB1-75CF1F6AC964}"/>
              </a:ext>
            </a:extLst>
          </p:cNvPr>
          <p:cNvSpPr txBox="1"/>
          <p:nvPr/>
        </p:nvSpPr>
        <p:spPr>
          <a:xfrm>
            <a:off x="2562446" y="2243470"/>
            <a:ext cx="8463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/>
          </a:p>
        </p:txBody>
      </p:sp>
      <p:pic>
        <p:nvPicPr>
          <p:cNvPr id="6" name="Picture 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9E75FFC2-087A-4EA5-B9E4-BBF6BED6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9" y="-38103"/>
            <a:ext cx="999460" cy="2498651"/>
          </a:xfrm>
          <a:prstGeom prst="rect">
            <a:avLst/>
          </a:prstGeom>
        </p:spPr>
      </p:pic>
      <p:pic>
        <p:nvPicPr>
          <p:cNvPr id="7" name="Picture 6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48743D84-88E9-46B7-B7CC-DD07D8E9A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0" y="-2"/>
            <a:ext cx="999460" cy="2498651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435258C0-B03F-4B71-9F7F-87513D9AC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6" y="1711796"/>
            <a:ext cx="857250" cy="2286000"/>
          </a:xfrm>
          <a:prstGeom prst="rect">
            <a:avLst/>
          </a:prstGeom>
        </p:spPr>
      </p:pic>
      <p:pic>
        <p:nvPicPr>
          <p:cNvPr id="10" name="Picture 9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AC532821-CD31-4BF5-84E1-4653E4623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58" y="1711796"/>
            <a:ext cx="857250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4A7E0-F0ED-4FE0-B82C-0261CC868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1" y="59836"/>
            <a:ext cx="4762500" cy="47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6AA4FE-CFFB-43CF-9E47-47EE2570E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836"/>
            <a:ext cx="4762500" cy="47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B1EC1-138E-44F0-AB70-41FDC1CB1BA6}"/>
              </a:ext>
            </a:extLst>
          </p:cNvPr>
          <p:cNvSpPr txBox="1"/>
          <p:nvPr/>
        </p:nvSpPr>
        <p:spPr>
          <a:xfrm>
            <a:off x="7625538" y="4354899"/>
            <a:ext cx="34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HOÀNG VĂN YẾN</a:t>
            </a:r>
          </a:p>
        </p:txBody>
      </p:sp>
    </p:spTree>
    <p:extLst>
      <p:ext uri="{BB962C8B-B14F-4D97-AF65-F5344CB8AC3E}">
        <p14:creationId xmlns:p14="http://schemas.microsoft.com/office/powerpoint/2010/main" val="35272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49561-1987-4EEA-8CEF-2D7BDA282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618"/>
            <a:ext cx="12192000" cy="1046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E89E6-5DD9-48B3-A273-8D6EB19A2A0C}"/>
              </a:ext>
            </a:extLst>
          </p:cNvPr>
          <p:cNvSpPr txBox="1"/>
          <p:nvPr/>
        </p:nvSpPr>
        <p:spPr>
          <a:xfrm>
            <a:off x="2870200" y="1917700"/>
            <a:ext cx="695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1E31005B-DABE-43FA-AFB8-220C43FE9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0814" y="6216650"/>
            <a:ext cx="527050" cy="527050"/>
          </a:xfrm>
          <a:prstGeom prst="rect">
            <a:avLst/>
          </a:prstGeom>
        </p:spPr>
      </p:pic>
      <p:pic>
        <p:nvPicPr>
          <p:cNvPr id="8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A59727AC-24F5-44B4-95E6-3A9B355A0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1426" y="6216650"/>
            <a:ext cx="527050" cy="527050"/>
          </a:xfrm>
          <a:prstGeom prst="rect">
            <a:avLst/>
          </a:prstGeom>
        </p:spPr>
      </p:pic>
      <p:pic>
        <p:nvPicPr>
          <p:cNvPr id="9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56F64E3C-347D-49CD-A01A-60CD9D4962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8550" y="6219825"/>
            <a:ext cx="527050" cy="527050"/>
          </a:xfrm>
          <a:prstGeom prst="rect">
            <a:avLst/>
          </a:prstGeom>
        </p:spPr>
      </p:pic>
      <p:pic>
        <p:nvPicPr>
          <p:cNvPr id="10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80D74D84-1DAB-428B-97C3-F262701D4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0575" y="6216650"/>
            <a:ext cx="527050" cy="527050"/>
          </a:xfrm>
          <a:prstGeom prst="rect">
            <a:avLst/>
          </a:prstGeom>
        </p:spPr>
      </p:pic>
      <p:pic>
        <p:nvPicPr>
          <p:cNvPr id="11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78749FE4-6438-428B-9989-25C732BA3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5925" y="6197600"/>
            <a:ext cx="52705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8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8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8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2AE38-DBEB-45D3-BCF3-6AAA65F2DEFD}"/>
              </a:ext>
            </a:extLst>
          </p:cNvPr>
          <p:cNvSpPr txBox="1"/>
          <p:nvPr/>
        </p:nvSpPr>
        <p:spPr>
          <a:xfrm>
            <a:off x="2692400" y="18923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CHỦ ĐỀ 5 MÙA XUÂN ƠI   ÂM NHẠC LỚP 7  KNTT ">
            <a:hlinkClick r:id="" action="ppaction://media"/>
            <a:extLst>
              <a:ext uri="{FF2B5EF4-FFF2-40B4-BE49-F238E27FC236}">
                <a16:creationId xmlns:a16="http://schemas.microsoft.com/office/drawing/2014/main" id="{70AE8DC8-A4A7-4411-95DB-6297DE5C7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325" y="5683250"/>
            <a:ext cx="755650" cy="755650"/>
          </a:xfrm>
          <a:prstGeom prst="rect">
            <a:avLst/>
          </a:prstGeom>
        </p:spPr>
      </p:pic>
      <p:pic>
        <p:nvPicPr>
          <p:cNvPr id="5" name="y2mate.com - CHỦ ĐỀ 5 MÙA XUÂN ƠI   ÂM NHẠC LỚP 7  KNTT ">
            <a:hlinkClick r:id="" action="ppaction://media"/>
            <a:extLst>
              <a:ext uri="{FF2B5EF4-FFF2-40B4-BE49-F238E27FC236}">
                <a16:creationId xmlns:a16="http://schemas.microsoft.com/office/drawing/2014/main" id="{7406BEB4-B846-41A5-9B60-EA7ADB6D6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768975"/>
            <a:ext cx="75565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37019</TotalTime>
  <Words>98</Words>
  <Application>Microsoft Office PowerPoint</Application>
  <PresentationFormat>Widescreen</PresentationFormat>
  <Paragraphs>15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20</cp:revision>
  <dcterms:created xsi:type="dcterms:W3CDTF">2022-01-04T22:24:55Z</dcterms:created>
  <dcterms:modified xsi:type="dcterms:W3CDTF">2025-02-09T05:55:56Z</dcterms:modified>
</cp:coreProperties>
</file>