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7" r:id="rId4"/>
    <p:sldId id="258" r:id="rId5"/>
    <p:sldId id="334" r:id="rId6"/>
    <p:sldId id="325" r:id="rId7"/>
    <p:sldId id="333" r:id="rId8"/>
    <p:sldId id="335" r:id="rId9"/>
    <p:sldId id="328" r:id="rId10"/>
    <p:sldId id="336" r:id="rId11"/>
    <p:sldId id="331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8B4F-3B0F-4291-8C10-0DC337FD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B772B-4CBC-43A4-B217-E0FB71FB9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D6F4F-2D68-4CB1-A55D-79097BFF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D1DE-5FB9-4D23-BCBF-695DBA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F758-3BFF-4CE4-8E29-0AFB2231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2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5118-F4ED-41D8-9164-102D31C3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756B5-42A1-45CC-8141-1AC6A759C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42656-A865-4457-AFD6-37558BD1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2BE9E-27CC-4087-AE13-A6AD1224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F1A4-40AD-4C9A-A4B7-47742075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3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B01E0-8BAE-431F-A09C-538FC0615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14CEC-243F-4827-A183-02727AC84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67D77-897F-46BD-8FF9-EDE7CDBA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C9332-FD96-47C7-85AF-E3286525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1AFF-749B-48B4-B4F2-772075EF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5ACED-4C41-4324-804F-8A213F77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93EED-DBCD-4D3E-811A-BAD9A6FF3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B0DB-C3F9-49DA-AB63-D205F979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1BD06-5B12-40F8-8F6E-3406F922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0D144-6BD4-4D10-A9BB-3BFB96C1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0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A403-FF29-4BA6-B45E-575FAD603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B19DD-E99B-499C-9D45-63405722D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12C1-2644-48AE-B86E-40B36EFC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839DF-F381-425B-9142-7CA09A7E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3BC0-38DC-4E47-A566-341DB51A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3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E2D0-7AD0-45C4-AEC5-E282D96A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1764D-BA35-4A0D-A40A-1F3FEFEF1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5585E-2EF3-4BF3-9566-7C1717883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B9190-9768-4D01-9211-108EE319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80A8B-EBEE-4F7A-AAC3-120561DE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B5F86-BBA3-495D-831E-AB71F5C8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5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A29D-F855-44F7-ADA4-47334F8F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FE15C-002D-4958-8D91-75538D61E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29524-DA7B-4CEC-B0F3-1B436BE81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7054-E5AB-4895-8A3C-EA0EA5C55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8C655-E60C-46C8-A7C9-392EFFA07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FCE9D-C9C9-4BB3-8DA5-FE73ACF2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F49AE-2028-445C-BABA-9D3FB764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19C17-2C13-43DD-8433-ACE6DEE9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732C-E324-42FA-BBFC-38930A95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07B7D-04C1-4E69-8581-9F6DFBF5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4F254-F8F7-4894-88EE-0A7D5805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94DD3-1150-4BDA-8643-688F21E0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7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23293-8F70-46BE-B17A-A9DC59115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833D3-0298-49BC-8C62-F887DAA1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90F45-5DB7-423A-89EE-F3AB99C1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645C-0882-41BE-AAD0-84E5E05D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ECE03-EAC5-4E1E-822F-FA132649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6CDEE-E40F-40BB-854E-BBD60C3B5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2CABC-53EF-4900-A042-628B7964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6EBA5-54EA-4177-BFC3-775258F8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02D4-9BFB-4470-805C-95E6C739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9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7C5D-2053-4B28-92FD-F3BEE29E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852CB4-0988-44F7-91A7-579855559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39862-59B2-4621-907F-A1F829262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48247-B94D-4002-BF59-4351C7CC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CF0ED-71FF-4FA6-9B81-D553AFFD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0C6F-47F1-4530-9996-4094CEBB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D8357-980B-4176-9A54-243D78F7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F9E70-E865-485C-B28B-BF3FD061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93ADE-A41F-4BE8-B2CA-CB15417F1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F705-A9C2-451A-8281-1EB1500E5A1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B2B62-A3E8-4955-AB41-C3FE20A9E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15B09-F428-4DBB-94E0-20CE2CEC4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1561C-DC8F-4A4C-BCA8-5BF9AA5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1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D41F036-E6E7-7ED4-7296-A6E71C30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56" y="144165"/>
            <a:ext cx="8229600" cy="1143001"/>
          </a:xfrm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Content Placeholder 2">
            <a:extLst>
              <a:ext uri="{FF2B5EF4-FFF2-40B4-BE49-F238E27FC236}">
                <a16:creationId xmlns:a16="http://schemas.microsoft.com/office/drawing/2014/main" id="{809B325A-F9D5-9859-F039-B7BA0B571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0" y="2427288"/>
            <a:ext cx="8229600" cy="452596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marL="0" indent="0" algn="ctr" eaLnBrk="1" hangingPunct="1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  <a:p>
            <a:pPr marL="0" indent="0" algn="ctr" eaLnBrk="1" hangingPunct="1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Minh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n w="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0" name="Group 14">
            <a:extLst>
              <a:ext uri="{FF2B5EF4-FFF2-40B4-BE49-F238E27FC236}">
                <a16:creationId xmlns:a16="http://schemas.microsoft.com/office/drawing/2014/main" id="{43218F8E-F0AF-CCF2-DE19-117FF5C12FE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259682" y="4955382"/>
            <a:ext cx="2166937" cy="1638300"/>
            <a:chOff x="0" y="3120"/>
            <a:chExt cx="1536" cy="1200"/>
          </a:xfrm>
        </p:grpSpPr>
        <p:pic>
          <p:nvPicPr>
            <p:cNvPr id="14355" name="Picture 15" descr="hoadong">
              <a:extLst>
                <a:ext uri="{FF2B5EF4-FFF2-40B4-BE49-F238E27FC236}">
                  <a16:creationId xmlns:a16="http://schemas.microsoft.com/office/drawing/2014/main" id="{49D1EC76-7EB7-D45D-DB62-17EFE5EE7B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Picture 16" descr="hoadong">
              <a:extLst>
                <a:ext uri="{FF2B5EF4-FFF2-40B4-BE49-F238E27FC236}">
                  <a16:creationId xmlns:a16="http://schemas.microsoft.com/office/drawing/2014/main" id="{9E69AABC-ABF2-27AB-69E5-437C5F59CF7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17" descr="hoadong">
              <a:extLst>
                <a:ext uri="{FF2B5EF4-FFF2-40B4-BE49-F238E27FC236}">
                  <a16:creationId xmlns:a16="http://schemas.microsoft.com/office/drawing/2014/main" id="{B4F52F86-D3D1-FF16-2ED7-A29DF87B6D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18" descr="hoadong">
              <a:extLst>
                <a:ext uri="{FF2B5EF4-FFF2-40B4-BE49-F238E27FC236}">
                  <a16:creationId xmlns:a16="http://schemas.microsoft.com/office/drawing/2014/main" id="{9187EEE0-F04A-BEB6-0A19-0F75D76F9B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Picture 19" descr="hoadong">
              <a:extLst>
                <a:ext uri="{FF2B5EF4-FFF2-40B4-BE49-F238E27FC236}">
                  <a16:creationId xmlns:a16="http://schemas.microsoft.com/office/drawing/2014/main" id="{D07D1273-AA22-C498-C305-9739474A8F5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6AB9D2-B9DF-4530-B64A-9C8CB065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1287166"/>
            <a:ext cx="647700" cy="655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CC518-3677-46B6-8CF7-B5DED0CA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6D34D-CDF0-5B1B-F6CC-87E0AAF3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9AC070-DFF8-215A-B681-50F8F02CBB61}"/>
              </a:ext>
            </a:extLst>
          </p:cNvPr>
          <p:cNvSpPr txBox="1">
            <a:spLocks/>
          </p:cNvSpPr>
          <p:nvPr/>
        </p:nvSpPr>
        <p:spPr bwMode="auto">
          <a:xfrm>
            <a:off x="2196790" y="1851103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DED62-5BB8-4EE9-A946-668031A5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C29C2E-9889-D0CE-1329-9FC93985C430}"/>
              </a:ext>
            </a:extLst>
          </p:cNvPr>
          <p:cNvSpPr txBox="1">
            <a:spLocks/>
          </p:cNvSpPr>
          <p:nvPr/>
        </p:nvSpPr>
        <p:spPr bwMode="auto">
          <a:xfrm>
            <a:off x="602167" y="1600200"/>
            <a:ext cx="1125158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17971-2503-4009-A9CD-8DECF0E5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7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42" name="WordArt 26">
            <a:extLst>
              <a:ext uri="{FF2B5EF4-FFF2-40B4-BE49-F238E27FC236}">
                <a16:creationId xmlns:a16="http://schemas.microsoft.com/office/drawing/2014/main" id="{A0B71275-876A-3C86-C2B7-AC169E2B03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8401" y="1119955"/>
            <a:ext cx="9538671" cy="213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2500"/>
                <a:gd name="adj2" fmla="val 801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CÁC CÔ VÀ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  MẠNH KHOẺ - HẠNH PHÚC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092CF-6D61-4F32-A0E4-D7733FEA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0" fill="hold"/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FB5DA-E39B-B0D7-DD1C-E7FDD9804768}"/>
              </a:ext>
            </a:extLst>
          </p:cNvPr>
          <p:cNvSpPr txBox="1"/>
          <p:nvPr/>
        </p:nvSpPr>
        <p:spPr>
          <a:xfrm>
            <a:off x="1260089" y="2089284"/>
            <a:ext cx="95092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8053C-8187-4F64-BEBC-6367F570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A132F575-C5A5-2654-7F25-1F426A39A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1876" y="4178568"/>
            <a:ext cx="861774" cy="8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91076-31B1-4EF2-B4AD-7C6EF332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6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AD9ECF-D9A7-EEE0-A65E-0A6BF648D31B}"/>
              </a:ext>
            </a:extLst>
          </p:cNvPr>
          <p:cNvSpPr txBox="1">
            <a:spLocks/>
          </p:cNvSpPr>
          <p:nvPr/>
        </p:nvSpPr>
        <p:spPr bwMode="auto">
          <a:xfrm>
            <a:off x="457200" y="1371600"/>
            <a:ext cx="1093934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F2646-D40D-4ACF-A1A5-A4D2F4BF0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435578-91BA-AF0B-FCE7-BF226CCD8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763" y="0"/>
            <a:ext cx="5481637" cy="668654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7677E5-5D8E-B5BD-242E-1BA481CF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1450"/>
            <a:ext cx="5867400" cy="65151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9957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5C4AD-3761-A10D-7E76-565FF4C6A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tree&#10;&#10;Description automatically generated">
            <a:extLst>
              <a:ext uri="{FF2B5EF4-FFF2-40B4-BE49-F238E27FC236}">
                <a16:creationId xmlns:a16="http://schemas.microsoft.com/office/drawing/2014/main" id="{812BE880-D3AE-48DB-ADD4-ABC9B02D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57" r="10834"/>
          <a:stretch/>
        </p:blipFill>
        <p:spPr>
          <a:xfrm>
            <a:off x="1310640" y="171577"/>
            <a:ext cx="8961120" cy="65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716F-F766-EBE7-D245-76F40A91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52548-40B4-0E4D-C597-8ABD4549D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0BF95-1C94-89C3-FE41-6BC16586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" y="60912"/>
            <a:ext cx="11987561" cy="6736176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6254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CA8186-9D9E-B2E7-A7E0-AA78F466B008}"/>
              </a:ext>
            </a:extLst>
          </p:cNvPr>
          <p:cNvSpPr txBox="1">
            <a:spLocks/>
          </p:cNvSpPr>
          <p:nvPr/>
        </p:nvSpPr>
        <p:spPr bwMode="auto">
          <a:xfrm>
            <a:off x="1014413" y="1851103"/>
            <a:ext cx="1032986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040B6-0E22-4EE8-82BE-0D7B5788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109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 2</vt:lpstr>
      <vt:lpstr>Office Theme</vt:lpstr>
      <vt:lpstr>UBND QUẬN LONG BIÊN  TRƯỜNG MẦM NON GIANG BIÊN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 TRƯỜNG MẦM NON GIANG BIÊN</dc:title>
  <dc:creator>Mymy nguyễn</dc:creator>
  <cp:lastModifiedBy>Mymy nguyễn</cp:lastModifiedBy>
  <cp:revision>2</cp:revision>
  <dcterms:created xsi:type="dcterms:W3CDTF">2025-02-15T16:39:32Z</dcterms:created>
  <dcterms:modified xsi:type="dcterms:W3CDTF">2025-02-15T16:45:50Z</dcterms:modified>
</cp:coreProperties>
</file>