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5" r:id="rId3"/>
    <p:sldId id="263" r:id="rId4"/>
    <p:sldId id="273" r:id="rId5"/>
    <p:sldId id="262" r:id="rId6"/>
    <p:sldId id="282" r:id="rId7"/>
    <p:sldId id="28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9B0244-6806-48C6-8601-876E1D2E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624" y="-657226"/>
            <a:ext cx="14557023" cy="818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6" y="1796724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39103" y="2323472"/>
            <a:ext cx="7769021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364475" y="3564709"/>
            <a:ext cx="66500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Trang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2F37D1-3293-4B1F-810C-4177E6C4C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40C79-BDC8-4CB9-8720-72ECD32906B5}"/>
              </a:ext>
            </a:extLst>
          </p:cNvPr>
          <p:cNvSpPr txBox="1"/>
          <p:nvPr/>
        </p:nvSpPr>
        <p:spPr>
          <a:xfrm>
            <a:off x="1814195" y="2367171"/>
            <a:ext cx="991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trẻ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hát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Sắp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rồi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y2mate.com - SẮP ĐẾN TẾT RỒI  NHẠC MẪU  CHỦ ĐỀ 5  ÂM THANH NGÀY TẾT  ÂM NHẠC 1  CHÂN TRỜI SÁNG TẠO">
            <a:hlinkClick r:id="" action="ppaction://media"/>
            <a:extLst>
              <a:ext uri="{FF2B5EF4-FFF2-40B4-BE49-F238E27FC236}">
                <a16:creationId xmlns:a16="http://schemas.microsoft.com/office/drawing/2014/main" id="{630E7AD4-1EF0-4AAC-A2D3-64F2147E1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4960" y="6162675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ạt động tạo hình “Trang trí cành hoa đào”">
            <a:extLst>
              <a:ext uri="{FF2B5EF4-FFF2-40B4-BE49-F238E27FC236}">
                <a16:creationId xmlns:a16="http://schemas.microsoft.com/office/drawing/2014/main" id="{08329AF5-4392-4D10-A3F9-1DC7A0E2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DA045-0ED6-4F0E-BC9B-51351D16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"/>
            <a:ext cx="12103100" cy="68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E4C69-82D8-4D57-B4BF-AFF00CA8CA15}"/>
              </a:ext>
            </a:extLst>
          </p:cNvPr>
          <p:cNvSpPr txBox="1"/>
          <p:nvPr/>
        </p:nvSpPr>
        <p:spPr>
          <a:xfrm>
            <a:off x="4048125" y="1438275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Trẻ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thực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hiện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78</Words>
  <Application>Microsoft Office PowerPoint</Application>
  <PresentationFormat>Widescreen</PresentationFormat>
  <Paragraphs>11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16</cp:revision>
  <dcterms:created xsi:type="dcterms:W3CDTF">2022-02-19T02:30:17Z</dcterms:created>
  <dcterms:modified xsi:type="dcterms:W3CDTF">2025-01-17T14:10:34Z</dcterms:modified>
</cp:coreProperties>
</file>