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wma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1F0CE1-96D0-4554-8BB6-044EA3DF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3267969" y="319308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55" y="1004611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1982094" y="2736562"/>
            <a:ext cx="77425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36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97069" y="1770923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nhac khoi dong">
            <a:hlinkClick r:id="" action="ppaction://media"/>
            <a:extLst>
              <a:ext uri="{FF2B5EF4-FFF2-40B4-BE49-F238E27FC236}">
                <a16:creationId xmlns:a16="http://schemas.microsoft.com/office/drawing/2014/main" id="{A4BD6BBD-9271-4BD0-AE5B-EAE6E2BB8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47" y="62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bt ptc da cut">
            <a:hlinkClick r:id="" action="ppaction://media"/>
            <a:extLst>
              <a:ext uri="{FF2B5EF4-FFF2-40B4-BE49-F238E27FC236}">
                <a16:creationId xmlns:a16="http://schemas.microsoft.com/office/drawing/2014/main" id="{0853E02B-0DCA-4031-92FD-6FFC19FBC56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5946775"/>
            <a:ext cx="1604010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2965179" y="2778289"/>
            <a:ext cx="62616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  <p:pic>
        <p:nvPicPr>
          <p:cNvPr id="7" name="thi dua 1.wma">
            <a:hlinkClick r:id="" action="ppaction://media"/>
            <a:extLst>
              <a:ext uri="{FF2B5EF4-FFF2-40B4-BE49-F238E27FC236}">
                <a16:creationId xmlns:a16="http://schemas.microsoft.com/office/drawing/2014/main" id="{98D1CD13-EA74-4899-A85A-0934AE5124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6043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1931507" y="2556641"/>
            <a:ext cx="762971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5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 (mp3cut.net) (1).mp3">
            <a:hlinkClick r:id="" action="ppaction://media"/>
            <a:extLst>
              <a:ext uri="{FF2B5EF4-FFF2-40B4-BE49-F238E27FC236}">
                <a16:creationId xmlns:a16="http://schemas.microsoft.com/office/drawing/2014/main" id="{30B6E24A-16A5-4D15-AFE4-E36C2BFF3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589" y="6122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nhạc hồi tĩnh 1 phút 10.wma">
            <a:hlinkClick r:id="" action="ppaction://media"/>
            <a:extLst>
              <a:ext uri="{FF2B5EF4-FFF2-40B4-BE49-F238E27FC236}">
                <a16:creationId xmlns:a16="http://schemas.microsoft.com/office/drawing/2014/main" id="{31CA9FEF-10B8-4AE7-B47F-B4AC93485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708" y="5708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75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16</cp:revision>
  <dcterms:created xsi:type="dcterms:W3CDTF">2022-10-12T13:44:28Z</dcterms:created>
  <dcterms:modified xsi:type="dcterms:W3CDTF">2025-01-17T13:47:47Z</dcterms:modified>
</cp:coreProperties>
</file>