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1" r:id="rId2"/>
    <p:sldId id="265" r:id="rId3"/>
    <p:sldId id="263" r:id="rId4"/>
    <p:sldId id="273" r:id="rId5"/>
    <p:sldId id="262" r:id="rId6"/>
    <p:sldId id="279" r:id="rId7"/>
    <p:sldId id="280" r:id="rId8"/>
    <p:sldId id="281" r:id="rId9"/>
    <p:sldId id="282"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D6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0:11.717"/>
    </inkml:context>
    <inkml:brush xml:id="br0">
      <inkml:brushProperty name="width" value="0.1" units="cm"/>
      <inkml:brushProperty name="height" value="0.1" units="cm"/>
    </inkml:brush>
  </inkml:definitions>
  <inkml:trace contextRef="#ctx0" brushRef="#br0">1 2137 24575,'20'-19'0,"-16"16"0,0-1 0,0 0 0,-1 1 0,1-1 0,-1 0 0,0-1 0,0 1 0,0 0 0,-1-1 0,1 0 0,2-9 0,3-20 0,-3 0 0,-1 0 0,-1-1 0,-2 0 0,-6-61 0,2 6 0,2-693 0,5 746 0,1 0 0,2 1 0,2 0 0,1 0 0,19-47 0,-17 56 0,0 0 0,2 1 0,0 0 0,30-39 0,84-85 0,-97 121 0,1 1 0,1 2 0,2 1 0,0 1 0,61-28 0,-43 22 0,-31 20 0,1 1 0,0 1 0,0 1 0,0 1 0,1 1 0,-1 1 0,30 0 0,49-11 0,12-4 0,189-9 0,117 25 0,-224 4 0,-182 0 0,0-1 0,0 2 0,-1 0 0,1 0 0,0 2 0,-1-1 0,0 2 0,0 0 0,20 10 0,-1 4 0,-1 2 0,36 31 0,-56-43 0,62 47 0,-36-29 0,0 2 0,-2 1 0,-2 2 0,0 1 0,40 54 0,-64-74 0,24 35 0,32 60 0,-56-90 0,-2-1 0,0 1 0,0 0 0,-2 0 0,0 1 0,-1 0 0,2 30 0,-6 316 0,-3-159 0,2-182 0,-1 0 0,-1-1 0,-2 1 0,0-1 0,-13 37 0,-54 110 0,49-123 0,3-3 0,-3-1 0,-2-1 0,-1-1 0,-2-2 0,-48 53 0,34-52 0,-68 50 0,7-7 0,-75 50 0,16-13 0,17-8 0,123-97 0,-1-2 0,0 0 0,-1-2 0,-48 16 0,38-17 0,1 1 0,0 1 0,-42 23 0,74-35 0,0 0 0,1 1 0,-1-1 0,0 0 0,0 0 0,1 1 0,-1-1 0,0 1 0,1-1 0,-1 1 0,1-1 0,-1 1 0,0-1 0,1 1 0,-1-1 0,1 1 0,-1 0 0,1-1 0,0 1 0,-1 0 0,1-1 0,0 1 0,-1 0 0,1 0 0,0 0 0,16 4 0,35-10 0,-49 5 0,37-8 0,0-2 0,-1-2 0,0-1 0,44-23 0,-15 7 0,-9 2 0,74-47 0,-22 11 0,63-13 0,-146 65 0,-2 2 0,0 1 0,1 2 0,-1 0 0,1 2 0,38-2 0,137 8 0,-100 1 0,72-3 0,121 3 0,-264-1 0,0 1 0,0 2 0,-1 2 0,0 0 0,42 17 0,-18-1 0,92 55 0,-44-23 0,-68-39 0,-1 1 0,-1 2 0,-1 1 0,48 41 0,-57-40 0,-1 1 0,-1 2 0,-1 0 0,0 0 0,-2 2 0,-1 0 0,-2 1 0,19 48 0,-1 2 0,-3 0 0,-4 2 0,28 163 0,-39-144 0,7 90 0,-20-185 0,2 57 0,-12 117 0,8-159 0,-2 0 0,0 0 0,0-1 0,-2 1 0,0-1 0,-1 0 0,-1-1 0,-1 0 0,0 0 0,-1 0 0,-12 14 0,-80 101 0,-22 24 0,103-134 0,0 0 0,-1-1 0,-1-2 0,-47 31 0,18-23 0,-2-2 0,0-3 0,-88 23 0,10-3 0,51-16 0,0-4 0,-1-3 0,-156 14 0,-308-21 0,467-11 0,53-2 0,0 0 0,0-2 0,1 0 0,0-2 0,0-1 0,0-1 0,1-1 0,0-1 0,-27-16 0,-9-10 0,0-3 0,-58-50 0,-8-27 0,87 77 0,-80-62 0,-94-70 59,115 89-1483,69 58-5402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09.791"/>
    </inkml:context>
    <inkml:brush xml:id="br0">
      <inkml:brushProperty name="width" value="0.1" units="cm"/>
      <inkml:brushProperty name="height" value="0.1" units="cm"/>
    </inkml:brush>
  </inkml:definitions>
  <inkml:trace contextRef="#ctx0" brushRef="#br0">1 2414 24575,'0'-556'0,"1"536"0,0 0 0,2 1 0,0-1 0,2 1 0,0 0 0,0 0 0,16-32 0,7-4 0,39-59 0,-21 39 0,-33 52 0,1 1 0,2 1 0,0 0 0,1 1 0,1 1 0,1 0 0,32-23 0,-15 14 0,223-185 0,-233 187 0,77-68 0,-88 82 0,0 1 0,1 1 0,0 0 0,0 1 0,24-9 0,13-2 0,19-7 0,0 3 0,96-19 0,-107 28 0,-1-3 0,-1-2 0,0-3 0,62-34 0,55-22 0,-135 60 0,48-28 0,4-3 0,14-8 0,-3-4 0,147-116 0,-234 165 0,40-27 0,-53 38 0,-1 0 0,1 0 0,0 0 0,-1 1 0,1-1 0,0 1 0,0 0 0,0 0 0,0 0 0,0 1 0,0 0 0,0-1 0,7 2 0,-10-1 0,0 1 0,0-1 0,0 1 0,0-1 0,0 1 0,0-1 0,0 1 0,0 0 0,0 0 0,0-1 0,0 1 0,-1 0 0,1 0 0,0 0 0,-1 0 0,1 0 0,0 0 0,-1 0 0,1 0 0,-1 0 0,0 0 0,1 0 0,-1 0 0,0 0 0,1 1 0,-1-1 0,0 0 0,0 0 0,0 0 0,0 0 0,0 0 0,-1 1 0,1-1 0,0 0 0,0 0 0,-1 0 0,1 0 0,-1 0 0,1 0 0,-1 0 0,0 2 0,-26 52 0,22-48 0,-310 663 0,246-511 0,-166 455 0,223-565 0,-8 74 0,14-76 0,-22 84 0,-46 107 0,62-204 0,-1-1 0,-2 0 0,-1-1 0,-30 43 0,-96 110 0,-36 14 0,142-163 0,0-3 0,-3-1 0,-55 37 0,-154 85 0,217-139 0,-1 0 0,0-3 0,-60 16 0,49-16 0,-65 27 0,83-28-341,0-2 0,-1-1-1,-43 8 1,23-8-6485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31.660"/>
    </inkml:context>
    <inkml:brush xml:id="br0">
      <inkml:brushProperty name="width" value="0.1" units="cm"/>
      <inkml:brushProperty name="height" value="0.1" units="cm"/>
    </inkml:brush>
  </inkml:definitions>
  <inkml:trace contextRef="#ctx0" brushRef="#br0">636 3075 24575,'1'-11'0,"0"1"0,1 0 0,0 0 0,1 0 0,5-12 0,0-2 0,36-98 0,6 2 0,98-173 0,-127 258 0,2 0 0,1 2 0,35-37 0,94-84 0,-87 90 0,350-319 0,-337 320 0,2 3 0,3 4 0,142-70 0,-138 85 0,-23 13 0,76-47 0,-61 30 0,154-61 0,-98 48 0,-87 36 0,59-26 0,138-83 0,-163 77 0,-3-3 0,-2-4 0,-4-3 0,124-137 0,-170 164 0,39-66 0,14-20 0,-58 90 0,-19 26 0,0 0 0,1 0 0,0 1 0,0-1 0,0 1 0,1 0 0,0 0 0,0 0 0,0 1 0,13-8 0,-18 13 0,0 0 0,0 0 0,0 0 0,1 0 0,-1 0 0,0 0 0,0 0 0,0 0 0,0 1 0,0-1 0,0 0 0,0 1 0,-1-1 0,1 0 0,0 1 0,0-1 0,0 1 0,0 0 0,0-1 0,-1 1 0,1 0 0,0 0 0,0-1 0,-1 1 0,1 0 0,-1 0 0,1 0 0,-1 0 0,1 0 0,-1 0 0,1-1 0,-1 1 0,0 0 0,1 0 0,-1 1 0,0-1 0,0 0 0,0 0 0,0 1 0,7 48 0,-7-46 0,2 43 0,-2 0 0,-3 0 0,-10 61 0,-40 138 0,-1 7 0,21-40 0,-81 434 0,100-586 0,-4 0 0,-1 0 0,-4-2 0,-1-1 0,-4-1 0,-2-1 0,-2-1 0,-3-2 0,-1-2 0,-4-1 0,-1-2 0,-92 83 0,-102 46 0,63-51 0,85-63 0,-3-4 0,-164 81 0,-210 57 0,398-170 0,2 4 0,-62 39 0,-115 89 0,209-135 0,1 1 0,1 1 0,1 2 0,1 1 0,2 1 0,1 1 0,2 1 0,0 1 0,-21 45 0,-48 80 0,51-93 0,-54 119 0,68-118 0,-52 141 0,63-158 0,-26 52 0,24-64 0,3 1 0,1 1 0,-11 46 0,9 25 0,12-70 0,-2-1 0,-21 73 0,20-92 0,-1 0 0,-1 0 0,-1-1 0,0-1 0,-1 1 0,-19 22 0,20-30 0,-1 0 0,0-1 0,0 0 0,-1 0 0,0-1 0,-1-1 0,0 0 0,0-1 0,-1 0 0,-18 6 0,-393 107-1365,335-102-5461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03.049"/>
    </inkml:context>
    <inkml:brush xml:id="br0">
      <inkml:brushProperty name="width" value="0.1" units="cm"/>
      <inkml:brushProperty name="height" value="0.1" units="cm"/>
    </inkml:brush>
  </inkml:definitions>
  <inkml:trace contextRef="#ctx0" brushRef="#br0">480 298 24575,'-3'0'0,"1"-1"0,-1 0 0,1 0 0,-1 0 0,1-1 0,0 1 0,0 0 0,-1-1 0,1 0 0,0 1 0,0-1 0,0 0 0,-2-3 0,-13-10 0,9 10 0,-1 0 0,0 0 0,-1 1 0,1 0 0,-1 1 0,0 0 0,0 0 0,0 1 0,0 1 0,0 0 0,0 0 0,-21 1 0,24 1 0,-1 0 0,0 1 0,1-1 0,-1 1 0,1 1 0,0 0 0,0 0 0,0 0 0,0 1 0,0 0 0,1 0 0,0 0 0,0 1 0,0 0 0,0 0 0,1 1 0,-8 9 0,1 3 0,0 0 0,2 1 0,0 1 0,1-1 0,-7 27 0,-25 109 0,29-100 0,-2 23 0,3 0 0,4 1 0,6 151 0,2-118 0,-1-102 0,1 0 0,0-1 0,0 1 0,0 0 0,2-1 0,-1 1 0,1-1 0,0 0 0,1 0 0,6 11 0,-2-8 0,0-1 0,0 0 0,1 0 0,1-1 0,0 0 0,18 13 0,-8-7 0,1-2 0,1 0 0,0-1 0,1-1 0,1-1 0,0-1 0,0-2 0,0 0 0,1-1 0,0-2 0,1 0 0,-1-2 0,1-1 0,0-1 0,27-2 0,-18-1 0,1 2 0,0 2 0,0 1 0,55 13 0,-71-11 0,0-1 0,1-1 0,0-1 0,-1 0 0,1-2 0,0 0 0,0-2 0,0 0 0,-1-1 0,1-1 0,-1-1 0,0-1 0,-1 0 0,1-2 0,28-15 0,-16 5 0,0-1 0,-1-2 0,0-1 0,-2-1 0,-1-2 0,-1-1 0,-1-1 0,37-51 0,-54 63 0,-1 0 0,-1-1 0,0 0 0,-1 0 0,-1-1 0,0 0 0,2-21 0,0-10 0,0-63 0,-7 103 0,-2-282 0,-1 274 0,0 0 0,-1 0 0,-1 0 0,0 1 0,-1-1 0,-1 1 0,0 0 0,-11-16 0,-12-14 0,-41-48 0,50 67 0,-2 1 0,0 0 0,-2 2 0,-46-34 0,-2-2 0,53 41 0,0 1 0,-31-18 0,34 23 0,0 2 0,-1 0 0,-1 1 0,0 1 0,0 1 0,0 0 0,-1 2 0,1 0 0,-30-3 0,-252 6 0,166 4 0,120-2-227,1 1-1,-1 1 1,1 0-1,-1 1 1,-14 4-1,6 1-6598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03.940"/>
    </inkml:context>
    <inkml:brush xml:id="br0">
      <inkml:brushProperty name="width" value="0.1" units="cm"/>
      <inkml:brushProperty name="height" value="0.1" units="cm"/>
    </inkml:brush>
  </inkml:definitions>
  <inkml:trace contextRef="#ctx0" brushRef="#br0">113 1 24575,'-6'0'0,"-9"6"0,-7 9 0,-1 7 0,4 7 0,6 5 0,4 2 0,4-4-8191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06.470"/>
    </inkml:context>
    <inkml:brush xml:id="br0">
      <inkml:brushProperty name="width" value="0.1" units="cm"/>
      <inkml:brushProperty name="height" value="0.1" units="cm"/>
    </inkml:brush>
  </inkml:definitions>
  <inkml:trace contextRef="#ctx0" brushRef="#br0">558 3236 24575,'-4'4'0,"-1"-1"0,0 1 0,0-1 0,0-1 0,0 1 0,-1-1 0,1 1 0,-1-2 0,0 1 0,1 0 0,-1-1 0,0 0 0,-11 0 0,-7 0 0,-45-5 0,48 2 0,1-1 0,0-1 0,0-1 0,0 0 0,1-2 0,0 0 0,0-1 0,0-1 0,1-1 0,-25-18 0,32 20 0,0-1 0,0-1 0,1 0 0,1 0 0,0-1 0,0 0 0,1 0 0,0-1 0,1 0 0,0-1 0,1 0 0,1 0 0,0 0 0,1 0 0,0-1 0,-2-16 0,-1-43 0,3 0 0,8-91 0,-1 37 0,-3 108 0,9-174 0,-6 170 0,2 1 0,0-1 0,1 1 0,1 0 0,1 1 0,15-29 0,6 1 0,40-50 0,6-10 0,-17 13 0,99-148 0,-131 203 0,-1-1 0,35-87 0,-38 81 0,23-64 0,-5-2 0,-5-1 0,38-220 0,-16 80 0,-5 25 0,-47 204 0,-4 14 0,1 0 0,0 1 0,1-1 0,6-14 0,-9 25 0,0 0 0,1 1 0,-1-1 0,0 0 0,0 1 0,1-1 0,-1 0 0,0 1 0,1-1 0,-1 1 0,1-1 0,-1 0 0,1 1 0,-1-1 0,1 1 0,-1-1 0,1 1 0,-1 0 0,1-1 0,0 1 0,-1-1 0,1 1 0,-1 0 0,1 0 0,0-1 0,0 1 0,-1 0 0,1 0 0,0 0 0,-1 0 0,1 0 0,0 0 0,0 0 0,-1 0 0,1 0 0,0 0 0,1 1 0,0 0 0,0 1 0,0-1 0,0 1 0,0 0 0,0 0 0,0 0 0,0 0 0,-1 0 0,1 1 0,1 3 0,28 64 0,-18-23 0,-1 1 0,-3 0 0,4 62 0,3 11 0,0-24 0,1-2 0,6 120 0,-5-30 0,1 19 0,-13-104 0,30 151 0,-13-104 0,16 45 0,-5-27 0,-12-50 0,37 120 0,-35-148 0,16 116 0,-30-105 0,-5 0 0,-7 118 0,-1-56 0,3-37-1365,0-90-5461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12.990"/>
    </inkml:context>
    <inkml:brush xml:id="br0">
      <inkml:brushProperty name="width" value="0.1" units="cm"/>
      <inkml:brushProperty name="height" value="0.1" units="cm"/>
    </inkml:brush>
  </inkml:definitions>
  <inkml:trace contextRef="#ctx0" brushRef="#br0">3086 1703 24575,'-1'-11'0,"0"0"0,0 0 0,-1 0 0,-1 1 0,0-1 0,0 0 0,-7-12 0,-39-72 0,11 27 0,10 15 0,-58-81 0,52 86 0,-48-94 0,-12-20 0,47 87 0,30 49 0,-1 1 0,0 1 0,-2 0 0,-1 2 0,-1 0 0,-1 2 0,-33-24 0,-3 5 0,-1 3 0,-70-32 0,74 40 0,18 8 0,-52-19 0,56 27 0,-1 2 0,0 1 0,0 2 0,0 1 0,-1 2 0,-39 0 0,-410 7 0,449-6 0,0-1 0,1-2 0,0-2 0,-46-15 0,13 3 0,-308-94 0,205 61 0,-71-26 0,233 75 0,-6-2 0,0 0 0,-31-7 0,44 13 0,0-1 0,0 1 0,0 0 0,0 0 0,0 0 0,0 0 0,-1 0 0,1 0 0,0 0 0,0 1 0,0-1 0,0 1 0,-2 1 0,3-2 0,0 1 0,0 0 0,1-1 0,-1 1 0,0 0 0,1 0 0,-1 0 0,1 0 0,-1 0 0,1-1 0,-1 1 0,1 0 0,0 0 0,-1 0 0,1 0 0,0 0 0,0 0 0,0 0 0,0 0 0,0 0 0,0 0 0,0 0 0,0 0 0,0 0 0,0 0 0,0 0 0,1 0 0,0 2 0,4 15 0,1-1 0,1 0 0,0 0 0,18 28 0,47 65 0,-60-93 0,203 314 0,-119-171 0,6 9 0,-53-97 0,4-2 0,2-3 0,4-3 0,70 61 0,-44-50 0,280 219 0,236 77 0,-567-353 0,0-1 0,1-2 0,1-1 0,1-2 0,0-2 0,0-1 0,1-2 0,0-1 0,0-2 0,0-2 0,39-3 0,23-2 0,198 4 0,-62 32-1365,-192-30-5461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15.275"/>
    </inkml:context>
    <inkml:brush xml:id="br0">
      <inkml:brushProperty name="width" value="0.1" units="cm"/>
      <inkml:brushProperty name="height" value="0.1" units="cm"/>
    </inkml:brush>
  </inkml:definitions>
  <inkml:trace contextRef="#ctx0" brushRef="#br0">2992 1 24575,'-1232'0'0,"1214"0"0,0 2 0,1 0 0,0 2 0,-1-1 0,1 2 0,1 0 0,-1 2 0,1-1 0,0 2 0,0 0 0,1 1 0,-22 16 0,-11 15 0,1 1 0,-51 58 0,30-30 0,-119 104 0,98-93 0,54-45 0,1 2 0,1 1 0,3 1 0,-45 75 0,-75 186 0,37-30 0,105-245 0,1 1 0,1 0 0,1 0 0,1 1 0,0 28 0,3-24 0,-3 1 0,0-1 0,-12 37 0,-1-18 0,-3-1 0,-2 0 0,-2-2 0,-30 45 0,-133 167 0,146-204 0,24-34 0,7-10 0,1 1 0,0 0 0,0 1 0,2 0 0,-1 0 0,2 1 0,-9 22 0,15-35 0,0 0 0,0 0 0,0-1 0,0 1 0,-1 0 0,1 0 0,0-1 0,1 1 0,-1 0 0,0 0 0,0-1 0,0 1 0,0 0 0,0-1 0,1 1 0,-1 0 0,0 0 0,1-1 0,-1 1 0,0-1 0,1 1 0,-1 0 0,1-1 0,-1 1 0,1-1 0,-1 1 0,1-1 0,0 1 0,-1-1 0,1 1 0,0-1 0,-1 0 0,1 1 0,0-1 0,-1 0 0,1 0 0,0 1 0,-1-1 0,1 0 0,0 0 0,0 0 0,-1 0 0,1 0 0,1 0 0,38-4 0,-36 3 0,43-10 0,67-26 0,14-4 0,452-133 0,-537 156 0,-2-2 0,0-2 0,-2-2 0,55-42 0,51-32 0,-25 25 0,216-174 0,-322 236 0,155-138 0,-56 52 0,4 4 0,132-78 0,-219 152 0,290-163 0,-165 100 0,-94 49 6,48-28-1377,-72 36-5455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17.832"/>
    </inkml:context>
    <inkml:brush xml:id="br0">
      <inkml:brushProperty name="width" value="0.1" units="cm"/>
      <inkml:brushProperty name="height" value="0.1" units="cm"/>
    </inkml:brush>
  </inkml:definitions>
  <inkml:trace contextRef="#ctx0" brushRef="#br0">681 0 24575,'-2'12'0,"-1"0"0,0-1 0,0 0 0,-1 1 0,0-1 0,-1-1 0,-11 20 0,5-10 0,-1 4 0,-12 24 0,-40 62 0,34-66 0,-2-2 0,-1-1 0,-40 38 0,51-59 0,1 1 0,1 1 0,0 1 0,2 0 0,1 2 0,1 0 0,1 1 0,1 0 0,1 1 0,-11 38 0,-22 56 0,33-92 0,1 1 0,2 0 0,1 1 0,-10 53 0,10 2 0,-19 281 0,30-254 0,6-1 0,4 0 0,49 201 0,-59-304 0,17 59 0,-4 1 0,-2 1 0,6 126 0,-18-40 0,-6 187 0,4-328 0,-2 0 0,0 1 0,0-2 0,-2 1 0,0 0 0,-10 21 0,-49 78 0,51-93 0,-11 12 0,8-24 0,16-9 0,-1 0 0,1-1 0,-1 1 0,1 0 0,-1 0 0,1 0 0,0-1 0,-1 1 0,1 0 0,-1 0 0,1-1 0,-1 1 0,1 0 0,0-1 0,-1 1 0,1-1 0,0 1 0,-1 0 0,1-1 0,0 1 0,0-1 0,-1 1 0,1-1 0,0 1 0,0-1 0,0 1 0,0-1 0,-1 1 0,1-1 0,0 1 0,0-2 0,0-3 0,0 0 0,0 0 0,0 0 0,1 0 0,-1 0 0,1 0 0,1 0 0,-1 1 0,1-1 0,-1 0 0,1 0 0,1 1 0,-1 0 0,1-1 0,5-6 0,9-12 0,31-33 0,-26 32 0,33-40 0,169-182 0,-184 207 0,1 2 0,2 2 0,93-57 0,42-15 0,234-187 0,-383 269 0,0-2 0,-2 0 0,46-62 0,52-102 0,-107 159 0,-2-1 0,-2 0 0,-1-1 0,-1-1 0,-2 0 0,-1 0 0,-2-1 0,2-39 0,-1-48 0,-9-129 0,-2 113 0,3-368 0,-1 492-14,-1 1-1,-1-1 0,0 1 0,-1-1 1,0 1-1,-10-21 0,0-1-1247,1-4-5564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21.100"/>
    </inkml:context>
    <inkml:brush xml:id="br0">
      <inkml:brushProperty name="width" value="0.1" units="cm"/>
      <inkml:brushProperty name="height" value="0.1" units="cm"/>
    </inkml:brush>
  </inkml:definitions>
  <inkml:trace contextRef="#ctx0" brushRef="#br0">210 148 24575,'7'-5'0,"0"1"0,1-1 0,-1 1 0,1 1 0,0-1 0,0 1 0,0 1 0,1-1 0,-1 1 0,1 1 0,-1 0 0,1 0 0,0 1 0,8 0 0,-3-1 0,-1 0 0,1 0 0,-1-1 0,21-7 0,0-5 0,1 2 0,0 2 0,0 1 0,38-5 0,2 5 0,21-5 0,1 5 0,109 4 0,-182 8 0,-1 0 0,0 1 0,0 2 0,0 0 0,-1 2 0,0 0 0,0 2 0,35 20 0,-6 2 0,-1 3 0,54 48 0,-81-60 0,-1 2 0,-1 1 0,-1 0 0,-1 1 0,29 56 0,-22-37 0,37 49 0,0-16 0,80 115 0,-130-171 0,-2 0 0,-1 1 0,-1 1 0,8 33 0,14 36 0,-14-50 0,0 0 0,2 0 0,36 62 0,-29-64 0,2-1 0,2-1 0,1-1 0,2-2 0,41 36 0,-26-32 0,2-2 0,65 40 0,-96-69 0,0-2 0,1 0 0,0-1 0,0 0 0,42 6 0,105 4 0,-141-16 0,83 3 0,-73-5 0,0 2 0,-1 2 0,1 1 0,-1 1 0,63 19 0,-38-7 0,-44-14 0,-1 1 0,-1 1 0,21 9 0,-35-14 0,1 0 0,-1 0 0,0 0 0,1 1 0,-1-1 0,0 0 0,1 0 0,-1 1 0,0-1 0,1 0 0,-1 1 0,0-1 0,0 0 0,1 1 0,-1-1 0,0 0 0,0 1 0,0-1 0,1 1 0,-1-1 0,0 0 0,0 1 0,0-1 0,0 1 0,0-1 0,0 0 0,0 1 0,0-1 0,0 1 0,0-1 0,0 0 0,0 1 0,0-1 0,0 1 0,-1-1 0,1 0 0,0 2 0,-16 16 0,-30 14 0,42-30 0,-60 45 0,50-35 0,-1 0 0,0-2 0,0 1 0,-1-2 0,-33 15 0,-39-1 0,-100 15 0,-34 7 0,107-14 0,-226 28 0,156-47 0,-232-14 0,370-1 0,0-2 0,0-3 0,1-1 0,0-3 0,0-1 0,2-2 0,0-3 0,1-1 0,0-2 0,2-2 0,-50-36 0,-11-16 0,19 16 0,3-3 0,-96-96 0,110 89 0,3-3 0,-59-88 0,-82-114 0,178 236 0,1 0 0,3-2 0,1 0 0,-17-44 0,12 25 0,-30-94-711,51 137 57,-7-21-6172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23.771"/>
    </inkml:context>
    <inkml:brush xml:id="br0">
      <inkml:brushProperty name="width" value="0.1" units="cm"/>
      <inkml:brushProperty name="height" value="0.1" units="cm"/>
    </inkml:brush>
  </inkml:definitions>
  <inkml:trace contextRef="#ctx0" brushRef="#br0">224 1 24575,'-1'9'0,"-1"-1"0,-1 1 0,1-1 0,-1 1 0,0-1 0,-1 0 0,0 0 0,-5 8 0,-4 8 0,-5 16 0,1 2 0,3 0 0,1 1 0,-13 85 0,16-44 0,3 141 0,7-203 0,2 35 0,-2 0 0,-3 0 0,-2 0 0,-16 71 0,6-70 0,3 1 0,3 1 0,2-1 0,2 79 0,8 613 0,-2-728 0,1 0 0,1 0 0,0 0 0,2 0 0,1-1 0,1 0 0,11 23 0,79 143 0,-96-187 0,11 20 0,2-2 0,0 0 0,1 0 0,1-1 0,0-1 0,2-1 0,32 25 0,6-4 0,83 42 0,-91-54 0,0 4 0,68 53 0,29 19 0,-127-92 0,1-1 0,0 0 0,1-2 0,-1 0 0,31 4 0,-27-6 0,0 2 0,0 0 0,40 17 0,-18 3 0,-2 1 0,0 3 0,73 66 0,-70-55 0,2-2 0,64 38 0,40 19 0,-149-94 0,0 0 0,0-1 0,0 1 0,0-1 0,1 0 0,-1 0 0,0 0 0,1 0 0,3 1 0,-5-2 0,-1 0 0,0 0 0,0 0 0,1-1 0,-1 1 0,0 0 0,0 0 0,1-1 0,-1 1 0,0-1 0,0 1 0,0-1 0,0 1 0,1-1 0,-1 0 0,0 1 0,0-1 0,1-1 0,1-2 0,-1 0 0,0-1 0,0 1 0,0 0 0,0-1 0,0 1 0,-1-1 0,0 0 0,0 1 0,0-1 0,-1 0 0,0-5 0,5-95 0,-11-103 0,0 25 0,8-10 0,-5-170 0,-1 328 0,-1 0 0,-3 0 0,-12-38 0,-5-22 0,-64-223 0,52 192 0,-97-217 0,117 305 0,-5-11 0,1-1 0,-26-104 0,29 73-1365,7 47-5461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0:06.554"/>
    </inkml:context>
    <inkml:brush xml:id="br0">
      <inkml:brushProperty name="width" value="0.1" units="cm"/>
      <inkml:brushProperty name="height" value="0.1" units="cm"/>
    </inkml:brush>
  </inkml:definitions>
  <inkml:trace contextRef="#ctx0" brushRef="#br0">1104 2 24575,'0'1'0,"-1"0"0,0 0 0,1 0 0,-1 0 0,0 0 0,0 0 0,1 0 0,-1 0 0,0-1 0,0 1 0,0 0 0,0-1 0,0 1 0,0-1 0,0 1 0,0-1 0,0 1 0,-1-1 0,1 0 0,0 0 0,0 1 0,0-1 0,0 0 0,-1 0 0,1 0 0,0 0 0,-1-1 0,-3 2 0,-123 13 0,-213-5 0,126-7 0,191-1 0,-27 0 0,-62 10 0,101-9 0,0 0 0,0 1 0,0 0 0,0 1 0,0 0 0,1 1 0,-1 1 0,1 0 0,1 0 0,-15 11 0,20-12 0,1-1 0,0 1 0,1 0 0,-1 0 0,1 0 0,0 1 0,0-1 0,0 1 0,1-1 0,0 1 0,0 0 0,0 0 0,1 0 0,0 0 0,0 9 0,-1 12 0,2 0 0,4 36 0,0 15 0,-12 59 0,-5 205 0,13-310 0,6 122 0,-3-132 0,0-1 0,2 1 0,0-1 0,2 0 0,10 24 0,13 17 0,3-1 0,3-1 0,2-2 0,79 91 0,-112-144 0,0 1 0,1-1 0,0-1 0,0 1 0,1-1 0,-1 0 0,1-1 0,0 1 0,12 3 0,218 75 0,664 167-513,-850-235 492,1-3 1,1-2-1,-1-3 0,75 1 1,-116-8 20,1 0 0,0 0 0,-1-1 0,1-1 0,-1 0 0,0 0 0,21-10 0,-27 10 0,-1 1 0,0-1 0,0 0 0,0 0 0,0 0 0,0-1 0,-1 0 0,1 1 0,-1-1 0,0 0 0,0 0 0,-1-1 0,1 1 0,-1-1 0,0 1 0,0-1 0,-1 0 0,1 1 0,0-7 0,2-19 94,-1-1 0,-2-46 1,-2 51-12,2 0 0,0 0 1,10-47-1,1 26-83,2-5 0,-2 0 0,-3-1 0,6-87 0,-18-314 0,3 440 0,-1 0 0,-1 0 0,0 0 0,-1 0 0,0 1 0,-1-1 0,-1 1 0,0 0 0,-1 0 0,0 1 0,-9-14 0,-9-7 0,0 0 0,-43-41 0,37 43 0,2-1 0,-31-45 0,42 49 0,-1 1 0,-2 1 0,-1 1 0,-28-26 0,39 42 0,-10-11 0,-1 1 0,-1 0 0,-1 2 0,0 0 0,-1 2 0,-51-24 0,34 24 0,-1 1 0,0 2 0,0 2 0,-1 2 0,-1 1 0,-86 0 0,-5 8-1365,92 0-5461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25.880"/>
    </inkml:context>
    <inkml:brush xml:id="br0">
      <inkml:brushProperty name="width" value="0.1" units="cm"/>
      <inkml:brushProperty name="height" value="0.1" units="cm"/>
    </inkml:brush>
  </inkml:definitions>
  <inkml:trace contextRef="#ctx0" brushRef="#br0">0 0 24575,'0'2140'-1365,"0"-2108"-5461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35.753"/>
    </inkml:context>
    <inkml:brush xml:id="br0">
      <inkml:brushProperty name="width" value="0.1" units="cm"/>
      <inkml:brushProperty name="height" value="0.1" units="cm"/>
    </inkml:brush>
  </inkml:definitions>
  <inkml:trace contextRef="#ctx0" brushRef="#br0">3649 4704 24575,'-1'-14'0,"-1"1"0,0 0 0,-1-1 0,0 1 0,-1 0 0,0 0 0,-1 1 0,-1-1 0,0 1 0,-1 0 0,-9-13 0,-13-14 0,-58-63 0,-21-16 0,-100-141 0,-77-197 0,87 129 0,181 301 0,-2 1 0,0 1 0,-2 1 0,0 1 0,-40-32 0,19 24 0,-1 1 0,-70-35 0,45 27 0,2-2 0,1-3 0,-96-82 0,-83-66 0,63 57 0,-19-17 0,-22-27 0,-27-25 0,194 153 0,3-2 0,-63-81 0,49 43 0,5-2 0,4-3 0,-82-182 0,70 114 0,7-4 0,8-1 0,6-3 0,-25-182 0,65 310 0,6 39 0,1 9 0,0 65 0,1-58 0,1 19 0,42 889 0,-34-850 0,63 366 0,-15-249 0,-29-103 0,16 89 0,-25-88 0,55 154 0,54 71 0,-107-264 0,43 131 0,-49-129 0,2 0 0,2-2 0,2 0 0,32 51 0,104 107 0,-9-13 0,8 45 0,89 128 0,-210-323 0,2-1 0,2-1 0,59 47 0,-57-53 0,-6-5 0,1-2 0,1-2 0,1-1 0,1-3 0,1 0 0,1-3 0,48 15 0,-61-24 0,33 10 0,0 3 0,-1 3 0,-1 2 0,65 41 0,-81-39 0,247 177 0,-225-154 0,-2 2 0,71 80 0,-65-53 0,-30-32 0,53 49 0,-60-65 0,-2 2 0,-2 2 0,-1 0 0,-2 2 0,34 69 0,-2 14 0,-32-67 0,2 0 0,34 51 0,41 40-1365,-86-122-5461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42.626"/>
    </inkml:context>
    <inkml:brush xml:id="br0">
      <inkml:brushProperty name="width" value="0.1" units="cm"/>
      <inkml:brushProperty name="height" value="0.1" units="cm"/>
    </inkml:brush>
  </inkml:definitions>
  <inkml:trace contextRef="#ctx0" brushRef="#br0">1366 336 24575,'3'-6'0,"0"0"0,-1 1 0,0-1 0,0-1 0,0 1 0,-1 0 0,0 0 0,0-1 0,0 1 0,-1 0 0,0-1 0,0 1 0,-1 0 0,0-1 0,0 1 0,0 0 0,-1 0 0,0-1 0,0 1 0,-6-10 0,3 7 0,-1 0 0,0 1 0,-1-1 0,0 1 0,0 1 0,0 0 0,-1 0 0,0 0 0,-1 1 0,0 0 0,-17-9 0,-3 0 0,0 1 0,-1 1 0,0 1 0,-1 2 0,0 1 0,-1 2 0,1 0 0,-66-3 0,41 10 0,-245 5 0,282-3 0,0 1 0,0 1 0,0 1 0,1 0 0,0 2 0,0 0 0,0 1 0,1 0 0,0 2 0,1 0 0,0 0 0,-26 25 0,3 1 0,2 2 0,2 1 0,-44 63 0,69-87 0,1 0 0,0 1 0,1 0 0,1 0 0,1 1 0,0 0 0,1 0 0,-5 30 0,3 7 0,1 83 0,-4 39 0,-2-91 0,4 0 0,4 0 0,8 115 0,-1-171 0,2 0 0,1-1 0,1 1 0,21 51 0,-19-61 0,0 0 0,0-1 0,2 0 0,0-1 0,1 0 0,1 0 0,26 24 0,-28-31 0,22 22 0,1-1 0,2-3 0,1 0 0,76 41 0,164 44 0,-222-97 0,0-3 0,1-2 0,101 7 0,174-13 0,-226-6 0,-65 2 0,0-3 0,-1-1 0,78-16 0,-102 16 0,-2-2 0,1 0 0,0 0 0,-1-2 0,0 1 0,0-2 0,-1 0 0,0 0 0,-1-1 0,1 0 0,-2-1 0,1 0 0,-1-1 0,8-12 0,-5 4 0,0 0 0,-2-1 0,0-1 0,-1 1 0,-1-1 0,-1-1 0,-1 0 0,-1 0 0,-1 0 0,-1-1 0,-1 0 0,0-35 0,9-107 0,-6 116 0,-3-1 0,-1 0 0,-7-69 0,-8 16 0,8 45 0,-3 1 0,-2 0 0,-3 0 0,-21-58 0,2 25 0,25 63 0,-1 1 0,-2 0 0,-1 1 0,-1 0 0,0 1 0,-2 0 0,-26-33 0,8 22 0,-1 1 0,-1 1 0,-60-42 0,71 59 0,-1 1 0,-1 2 0,0 0 0,-1 2 0,0 0 0,0 2 0,-37-7 0,-96-16-1365,117 26-5461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49.488"/>
    </inkml:context>
    <inkml:brush xml:id="br0">
      <inkml:brushProperty name="width" value="0.1" units="cm"/>
      <inkml:brushProperty name="height" value="0.1" units="cm"/>
    </inkml:brush>
  </inkml:definitions>
  <inkml:trace contextRef="#ctx0" brushRef="#br0">555 2916 24575,'-2'-1'0,"0"1"0,0-1 0,1 1 0,-1-1 0,0 0 0,1 0 0,-1 1 0,0-1 0,1-1 0,-1 1 0,1 0 0,-1 0 0,1 0 0,0-1 0,0 1 0,-2-2 0,-21-31 0,14 20 0,-16-25 0,2-1 0,-33-71 0,8 12 0,-155-355 0,152 329 0,35 73 0,1-1 0,3-1 0,2 0 0,-5-84 0,9-195 0,8 214 0,0 77 0,1 0 0,3 0 0,1 0 0,2 0 0,2 1 0,1 1 0,3-1 0,1 2 0,2 0 0,1 1 0,2 1 0,2 1 0,1 0 0,39-43 0,-10 23 0,3 3 0,2 2 0,2 2 0,2 4 0,2 2 0,99-51 0,-112 68 0,113-53 0,-139 70 0,0 1 0,1 1 0,0 1 0,0 2 0,30-3 0,-25 5 0,-8 0 0,0 0 0,45 4 0,-61-1 0,0 0 0,0 0 0,-1 0 0,1 1 0,-1 0 0,1 0 0,-1 0 0,0 1 0,0-1 0,0 1 0,0 0 0,0 1 0,-1-1 0,1 1 0,-1 0 0,6 8 0,12 22 0,-1 1 0,-2 1 0,16 44 0,-20-44 0,-6-13 0,-1 0 0,5 26 0,12 38 0,-2-23 0,13 68 0,12 34 0,-39-141 0,1 0 0,1 0 0,2-1 0,19 29 0,-27-46 0,1-1 0,-1 0 0,1 0 0,1-1 0,-1 0 0,1 0 0,0-1 0,0 1 0,0-1 0,0-1 0,1 1 0,-1-1 0,1-1 0,0 0 0,0 0 0,11 1 0,14 1 0,1-1 0,56-3 0,-50-1 0,21 0 0,1 2 0,80 13 0,-117-10 0,1-1 0,-1-2 0,1 0 0,-1-2 0,1-1 0,-1-1 0,1-1 0,-1-1 0,0-1 0,-1-2 0,37-15 0,303-105 0,-289 103 0,8-1 0,117-20 0,-152 38 0,-1 3 0,1 1 0,0 3 0,50 5 0,-90-3 0,-1 1 0,1 0 0,0 0 0,-1 0 0,0 1 0,0 0 0,1 1 0,-2 0 0,1 0 0,0 0 0,-1 1 0,0 0 0,0 0 0,0 0 0,-1 1 0,0 0 0,0 0 0,0 0 0,-1 1 0,0 0 0,0 0 0,3 8 0,5 12 0,-2 1 0,0 0 0,-2 0 0,6 47 0,-4-9 0,-4 0 0,-2 1 0,-4-1 0,-14 123 0,11-167 0,-2 0 0,0 0 0,-2 0 0,0-1 0,-1 0 0,-1-1 0,-2 1 0,-16 25 0,6-17 0,-1-1 0,-2-1 0,0-1 0,-43 35 0,-17 2 0,-3-3 0,-180 92 0,80-49 0,11-17 0,125-64 0,1 2 0,2 2 0,-47 33 0,-259 177 0,347-231 0,-51 33 0,3 4 0,1 1 0,-81 86 0,49-53 0,68-62 0,-1 1 0,2 1 0,0 1 0,1 1 0,-24 33 0,-139 260-1144,174-302 923,-17 32-6605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1:53.705"/>
    </inkml:context>
    <inkml:brush xml:id="br0">
      <inkml:brushProperty name="width" value="0.1" units="cm"/>
      <inkml:brushProperty name="height" value="0.1" units="cm"/>
    </inkml:brush>
  </inkml:definitions>
  <inkml:trace contextRef="#ctx0" brushRef="#br0">68 1074 24575,'0'-10'0,"0"-50"0,10-83 0,-7 124 0,1-1 0,1 0 0,0 1 0,2 0 0,0 0 0,1 1 0,1 0 0,12-18 0,-13 23 0,68-95 0,-66 96 0,1 0 0,1 1 0,0 0 0,0 1 0,1 0 0,17-9 0,43-24 0,258-136 0,-328 177 0,262-110 0,-201 95 0,-49 14 0,0-1 0,-1 0 0,0 0 0,0-2 0,0 1 0,0-2 0,16-11 0,-17 10 0,0 1 0,0 0 0,1 0 0,0 1 0,0 1 0,0 1 0,1 0 0,0 0 0,17-1 0,18 1 0,70 2 0,-70 3 0,813 3 0,-812-1 0,-1 3 0,0 1 0,0 3 0,-1 2 0,0 2 0,63 27 0,-76-27 0,0 1 0,-1 1 0,-1 2 0,0 1 0,-2 2 0,0 2 0,30 27 0,-54-41 0,-1 0 0,0 0 0,-1 1 0,0 0 0,-1 0 0,0 0 0,0 1 0,-1 0 0,0 0 0,2 16 0,2 15 0,4 60 0,-11-91 0,2 28 0,-1 0 0,-1 1 0,-3-1 0,-6 42 0,5-66 0,0 1 0,-2-1 0,0 0 0,0 0 0,-1 0 0,-1-1 0,-1 0 0,0 0 0,0-1 0,-2 0 0,0-1 0,-20 21 0,-18 13 0,-122 108 0,131-122 0,1 1 0,1 2 0,-54 67 0,80-86 0,0 0 0,0 1 0,2 0 0,0 0 0,1 1 0,0 0 0,2 0 0,0 1 0,1 0 0,1 0 0,1 0 0,-2 33 0,13 315 0,-1-309 0,2 0 0,2 0 0,35 100 0,-22-92 0,-13-41 0,-2 0 0,-1 1 0,0 0 0,-2 0 0,3 37 0,-6 15 0,-8 81 0,3-146 0,0-1 0,-1 1 0,0-1 0,-1 1 0,-1-1 0,0-1 0,0 1 0,-1-1 0,-1 1 0,0-2 0,0 1 0,-1-1 0,-15 15 0,-1-2 0,-1 0 0,0-3 0,-2 0 0,-34 19 0,48-31 0,-1-1 0,0-1 0,0 0 0,0-1 0,-1-1 0,0 0 0,-19 2 0,-9-2 0,-53-1 0,59-3 0,0 1 0,-58 10 0,31-1 0,0-3 0,-105-2 0,155-6 0,0 0 0,1-1 0,-1-1 0,1 0 0,-1 0 0,1-2 0,-17-7 0,-86-50 0,78 40 0,-50-31 0,-100-79 0,120 84 0,-134-69 0,88 55 0,-18-3 0,89 47 0,1-3 0,-58-38 0,-385-330-1365,458 364-5461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2:06.191"/>
    </inkml:context>
    <inkml:brush xml:id="br0">
      <inkml:brushProperty name="width" value="0.1" units="cm"/>
      <inkml:brushProperty name="height" value="0.1" units="cm"/>
    </inkml:brush>
  </inkml:definitions>
  <inkml:trace contextRef="#ctx0" brushRef="#br0">2621 2464 24575,'-3'0'0,"0"0"0,0 0 0,0-1 0,1 1 0,-1-1 0,0 0 0,0 0 0,0 0 0,1 0 0,-1 0 0,1-1 0,-1 1 0,1-1 0,-1 0 0,1 0 0,0 0 0,0 0 0,0 0 0,0 0 0,0 0 0,1-1 0,-1 1 0,0-1 0,-1-4 0,-3-6 0,1-1 0,1 1 0,-6-29 0,6 21 0,-7-37 0,-3-68 0,-5-29 0,1-2 0,-1-7 0,-13 25 0,-74-203 0,79 279 0,-3 2 0,-2 0 0,-49-67 0,33 54 0,-45-95 0,75 132 0,-1 1 0,-40-59 0,47 80 0,0 0 0,-1 1 0,0 0 0,-1 1 0,-1 0 0,0 2 0,0-1 0,-21-10 0,-184-109 0,92 52 0,99 64 0,0 0 0,-1 2 0,-1 2 0,-47-12 0,18 9 0,-88-8 0,128 20 0,-1 1 0,1 1 0,0 1 0,-1 1 0,1 0 0,0 1 0,0 2 0,-30 10 0,39-11 0,1 0 0,0 1 0,0 0 0,1 1 0,0 0 0,0 1 0,0 0 0,0 0 0,1 1 0,1 0 0,-1 0 0,1 1 0,1-1 0,0 2 0,0-1 0,0 1 0,-4 14 0,3-6 0,2 1 0,1 0 0,0 0 0,2 1 0,0-1 0,1 1 0,1-1 0,2 25 0,2-8 0,2 0 0,1 0 0,17 50 0,7-3 0,-21-61 0,-1 1 0,-1 0 0,0 0 0,-2 1 0,-1 0 0,3 40 0,-13 227 0,3-270 0,-2-1 0,0 1 0,-1-1 0,0 1 0,-2-1 0,-1-1 0,0 0 0,-2 0 0,0 0 0,-1-1 0,0-1 0,-2 0 0,0 0 0,-1-1 0,0-1 0,-1-1 0,-1 0 0,-1-1 0,0 0 0,0-1 0,-1-2 0,0 1 0,-33 11 0,-37 21 0,-30 11 0,99-47 0,0 0 0,1 1 0,0 1 0,0 1 0,1 0 0,-23 19 0,33-22 0,0 0 0,1 0 0,0 0 0,0 1 0,0 0 0,1 1 0,0-1 0,1 1 0,-1 0 0,2 0 0,0 0 0,0 1 0,0-1 0,1 1 0,-1 10 0,-3 56 0,8 148 0,3-74 0,-6-77 0,-1-29 0,2 0 0,8 53 0,-6-83 0,0-1 0,1 0 0,1 0 0,0 0 0,1-1 0,1 1 0,0-1 0,0-1 0,1 1 0,0-1 0,15 17 0,-6-12 0,0 0 0,0-2 0,1 0 0,1-1 0,0-1 0,1 0 0,1-1 0,0-2 0,0 0 0,0-1 0,1-1 0,0 0 0,1-2 0,0-1 0,-1 0 0,1-2 0,29 0 0,16 1 0,1 3 0,-1 3 0,-1 3 0,0 3 0,108 38 0,-136-41 0,1-2 0,1-1 0,67 5 0,50 10 0,15 12-32,-96-22-301,0 3 0,-1 3-1,73 30 1,-80-18-6493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2:10.039"/>
    </inkml:context>
    <inkml:brush xml:id="br0">
      <inkml:brushProperty name="width" value="0.1" units="cm"/>
      <inkml:brushProperty name="height" value="0.1" units="cm"/>
    </inkml:brush>
  </inkml:definitions>
  <inkml:trace contextRef="#ctx0" brushRef="#br0">2179 190 24575,'-67'-1'0,"-68"-8"0,106 5 0,0-2 0,0-1 0,1-1 0,-51-21 0,37 13 0,0 1 0,-50-9 0,-39-13 0,103 29 0,0 0 0,-1 2 0,0 1 0,-48-2 0,-122 9 0,79 2 0,96-4 0,-10-1 0,1 1 0,-1 2 0,0 1 0,1 2 0,-52 14 0,-2 10 0,-99 18 0,170-43 0,-1 0 0,0 1 0,1 1 0,0 1 0,1 0 0,-1 1 0,1 0 0,1 1 0,-1 1 0,2 1 0,-1 0 0,2 0 0,-1 1 0,2 1 0,0 0 0,0 1 0,1 0 0,1 0 0,0 1 0,-9 20 0,-79 172 0,91-192 0,1 0 0,0 0 0,1 0 0,1 0 0,0 1 0,-1 25 0,3-3 0,7 61 0,-4-89 0,-1 1 0,2-1 0,0 0 0,0 0 0,0 0 0,2-1 0,-1 1 0,1-1 0,0 0 0,1 0 0,0-1 0,1 1 0,8 8 0,11 8 0,1-2 0,48 33 0,-48-37 0,0 1 0,43 42 0,-35-23 0,-2 1 0,48 73 0,-67-85 0,-1 0 0,12 39 0,2 8 0,-17-49 0,-1 1 0,-1 1 0,-2-1 0,0 1 0,-2 0 0,-1 0 0,-2 34 0,-22 200 0,-1-33 0,19-184 0,-3 1 0,-18 70 0,-4 35 0,16-28 0,6 1 0,13 159 0,-6-269 0,0 0 0,2 0 0,-1-1 0,2 1 0,-1-1 0,2 0 0,0 0 0,1 0 0,0 0 0,12 18 0,-10-22 0,-1 0 0,1 0 0,0-1 0,1 0 0,0-1 0,1 0 0,-1 0 0,1-1 0,0 0 0,1-1 0,-1 0 0,1 0 0,13 3 0,33 7 0,1-2 0,0-2 0,93 4 0,181-13 0,-260-3 0,-51 0 0,0-2 0,-1 0 0,1-1 0,-1 0 0,0-2 0,-1-1 0,1 0 0,-1-1 0,21-13 0,19-15 0,77-61 0,-30 20 0,-30 26 0,100-51 0,-135 82 0,73-49 0,-96 56 0,-1-1 0,0-1 0,-1-1 0,-1 0 0,0-1 0,13-20 0,69-101 0,-36 55 0,-3-3 0,77-155 0,-104 172 0,-3-1 0,-3-2 0,21-97 0,-29 100 67,41-109 0,4-9-1566,-52 146-5327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2:14.428"/>
    </inkml:context>
    <inkml:brush xml:id="br0">
      <inkml:brushProperty name="width" value="0.1" units="cm"/>
      <inkml:brushProperty name="height" value="0.1" units="cm"/>
    </inkml:brush>
  </inkml:definitions>
  <inkml:trace contextRef="#ctx0" brushRef="#br0">404 0 24575,'0'30'0,"2"-3"0,-2 0 0,-2 0 0,0 0 0,-2-1 0,-11 43 0,0-18 0,1 0 0,3 1 0,-5 57 0,2 0 0,-6 97 0,21-185 0,-2 0 0,0 0 0,-1 0 0,-2 0 0,0-1 0,-1 1 0,-1-1 0,-1 0 0,0 0 0,-2-1 0,-16 28 0,-12 18 0,4 1 0,-42 118 0,70-171 0,-4 14 0,1 1 0,1 0 0,1 0 0,-3 53 0,9 116 0,3-140 0,-3 1 0,-2 0 0,-11 59 0,6-84 0,4-20 0,-1 1 0,2-1 0,-1 1 0,2-1 0,0 1 0,1 0 0,0-1 0,1 1 0,3 20 0,-1-30 0,-1 0 0,1-1 0,-1 1 0,1-1 0,0 0 0,0 0 0,1 0 0,-1 0 0,1 0 0,-1-1 0,1 1 0,0-1 0,0 0 0,0 0 0,0 0 0,0-1 0,0 0 0,1 1 0,4-1 0,37 18 0,-30-8 0,0 0 0,1-2 0,1 0 0,0-1 0,0 0 0,0-2 0,1 0 0,0-1 0,0-1 0,0-1 0,26 1 0,265-9 0,-279 2 0,1-2 0,-1-1 0,-1-2 0,1-1 0,-1-1 0,-1-2 0,43-22 0,-2-6 0,114-85 0,-158 106 0,0 1 0,2 1 0,0 2 0,0 0 0,1 2 0,1 1 0,0 2 0,1 0 0,0 3 0,0 0 0,0 2 0,1 1 0,60 1 0,-84 3 0,11 0 0,0 1 0,0 0 0,24 6 0,-38-6 0,1 0 0,-1 1 0,1 0 0,-1 0 0,0 1 0,0-1 0,0 1 0,0 1 0,0-1 0,0 0 0,-1 1 0,0 0 0,0 0 0,0 0 0,5 7 0,44 80 0,-36-60 0,0-2 0,32 42 0,-41-64 0,-1 0 0,1-1 0,1 1 0,-1-2 0,1 1 0,0-1 0,0 0 0,0-1 0,1 0 0,0-1 0,0 0 0,18 3 0,16 1 0,71 3 0,-92-9 0,10 1 0,40 2 0,93-5 0,-145-1 0,1 0 0,-1-2 0,0 0 0,-1-1 0,1-1 0,-1-1 0,0-1 0,37-21 0,-33 14 0,116-78 0,-131 84 0,0 1 0,0-1 0,-1 0 0,0-1 0,-1 0 0,0 0 0,0-1 0,-1 1 0,-1-1 0,0-1 0,0 1 0,-1-1 0,-1 0 0,0 0 0,3-23 0,-1-13 0,-2-1 0,-7-85 0,0 52 0,2-485 0,2 552 0,-2 1 0,0-1 0,-1 1 0,0 0 0,-1 0 0,0 0 0,-1 0 0,-1 1 0,-1-1 0,1 1 0,-2 1 0,0 0 0,-14-17 0,-10-9 0,-3 3 0,-63-53 0,87 79 0,-55-47 0,-81-52 0,125 94 0,-1 1 0,-1 0 0,0 2 0,0 1 0,-1 1 0,-1 1 0,1 1 0,-28-4 0,-46 2 0,60 6 0,0-1 0,1-2 0,-70-19 0,34 0-113,-16-4-513,-141-67 0,211 86-6200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2:17.162"/>
    </inkml:context>
    <inkml:brush xml:id="br0">
      <inkml:brushProperty name="width" value="0.1" units="cm"/>
      <inkml:brushProperty name="height" value="0.1" units="cm"/>
    </inkml:brush>
  </inkml:definitions>
  <inkml:trace contextRef="#ctx0" brushRef="#br0">1218 0 24575,'0'4'0,"-1"0"0,0 0 0,1 0 0,-2 0 0,1 0 0,0 0 0,-1-1 0,0 1 0,0-1 0,0 1 0,-4 5 0,-34 36 0,27-31 0,-101 100 0,71-76 0,-72 88 0,-98 169 0,174-233 0,3 1 0,-56 135 0,34-15 0,8-20 0,2 16 0,13-41 0,-119 421 0,115-421 0,5 3 0,7 0 0,6 2 0,6 1 0,4 154 0,11-245 0,3-1 0,2 0 0,2 0 0,2-1 0,3 0 0,1 0 0,25 57 0,82 153 0,17 41 0,19 108 0,-80-207 0,-50-121 0,-4 1 0,14 100 0,-19-94 0,19 74 0,-14-73 0,14 126 0,-18-81 0,39 148 0,-1-14 0,-40-130 0,-6 1 0,-12 206 0,-2-135 0,7 50 0,-7 225 0,-31-112 0,24-280-682,-26 106-1,26-151-6143</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2:18.271"/>
    </inkml:context>
    <inkml:brush xml:id="br0">
      <inkml:brushProperty name="width" value="0.1" units="cm"/>
      <inkml:brushProperty name="height" value="0.1" units="cm"/>
    </inkml:brush>
  </inkml:definitions>
  <inkml:trace contextRef="#ctx0" brushRef="#br0">39 1 24575,'2'113'0,"-5"129"0,0-212 0,-12 43 0,9-47 0,-6 54 0,10 155-145,3-167-1075,-1-26-5606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0:25.948"/>
    </inkml:context>
    <inkml:brush xml:id="br0">
      <inkml:brushProperty name="width" value="0.1" units="cm"/>
      <inkml:brushProperty name="height" value="0.1" units="cm"/>
    </inkml:brush>
  </inkml:definitions>
  <inkml:trace contextRef="#ctx0" brushRef="#br0">1370 1 24575,'0'0'0,"1"0"0,-1 0 0,1 0 0,-1 0 0,1 0 0,-1 0 0,1 0 0,-1 0 0,1 0 0,-1 0 0,1 0 0,-1 1 0,1-1 0,-1 0 0,1 0 0,-1 0 0,1 1 0,-1-1 0,1 0 0,-1 0 0,0 1 0,1-1 0,-1 0 0,0 1 0,1-1 0,-1 1 0,0-1 0,1 0 0,-1 1 0,0-1 0,1 1 0,-1-1 0,0 1 0,0-1 0,0 1 0,0-1 0,0 1 0,1-1 0,-1 1 0,0-1 0,0 1 0,0-1 0,0 1 0,0-1 0,-1 1 0,1 0 0,0 1 0,-1 0 0,0-1 0,1 1 0,-1 0 0,0 0 0,0-1 0,0 1 0,0-1 0,0 1 0,-1-1 0,1 1 0,0-1 0,-2 1 0,-27 19 0,-1-2 0,-1-2 0,0 0 0,-1-2 0,-1-2 0,0-1 0,0-2 0,-2-1 0,1-1 0,-41 2 0,-145 29 0,200-32 0,0 0 0,0 1 0,-27 16 0,29-14 0,0 0 0,-1-2 0,-37 11 0,32-13 0,1 0 0,0 2 0,1 1 0,0 0 0,0 2 0,1 1 0,0 0 0,1 2 0,1 0 0,0 2 0,1 0 0,0 1 0,2 1 0,0 0 0,-20 30 0,6 3 0,3 1 0,-40 102 0,61-132 0,0-1 0,2 1 0,1 1 0,0-1 0,0 33 0,7 119 0,0-69 0,-3-52 0,-1-20 0,1 0 0,9 55 0,-8-78 0,1-1 0,1 1 0,0-1 0,0 0 0,1 0 0,0 0 0,1 0 0,0-1 0,0 1 0,1-1 0,0 0 0,0-1 0,11 10 0,5 5 0,-1 1 0,23 31 0,-26-30 0,1-1 0,35 33 0,-2-6 0,-2 1 0,-2 3 0,68 101 0,-89-117 0,1-2 0,65 63 0,-75-82 0,2-1 0,0-1 0,0-1 0,1-1 0,1-1 0,0-1 0,28 11 0,31 5 0,0-3 0,2-4 0,0-4 0,100 7 0,-45-10 0,139 7 0,150-21 0,-414 0 0,1 0 0,-1-1 0,1 0 0,-1-1 0,0-1 0,0 0 0,0 0 0,16-9 0,10-8 0,44-31 0,-24 13 0,-26 17 0,-1-1 0,-1-2 0,-1-1 0,-1-2 0,-2 0 0,46-63 0,-43 48 0,-2-1 0,-3-1 0,-1-2 0,32-89 0,-47 101 0,-1-1 0,-2 0 0,-1-1 0,-2 1 0,-2-44 0,3-22 0,-1 76 0,10-44 0,-7 45 0,5-45 0,7-57 0,-10 82 0,2-53 0,-9 96 0,-2-347 0,-1 333 0,-2 0 0,1 0 0,-2 1 0,0 0 0,-9-19 0,6 16 0,1 0 0,-9-37 0,0-22-1365,6 49-5461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2:20.692"/>
    </inkml:context>
    <inkml:brush xml:id="br0">
      <inkml:brushProperty name="width" value="0.1" units="cm"/>
      <inkml:brushProperty name="height" value="0.1" units="cm"/>
    </inkml:brush>
  </inkml:definitions>
  <inkml:trace contextRef="#ctx0" brushRef="#br0">326 3987 24575,'5'-6'0,"0"-1"0,0 1 0,-1-1 0,0 0 0,4-10 0,16-27 0,1 9 0,-1-1 0,-3-1 0,-1-1 0,-1-1 0,-2-1 0,17-61 0,-20 44 0,-3-1 0,-2 0 0,-2 0 0,-2-78 0,-6 14 0,6-242 0,1 288 0,2 1 0,34-135 0,-18 131 0,3 1 0,3 1 0,76-137 0,-75 162 0,3 0 0,3 2 0,1 2 0,3 2 0,86-78 0,259-159 0,-346 255 0,88-74 0,-87 67 0,72-48 0,110-41 0,-58 34 0,-21 15 0,168-61 0,67-34 0,-307 133 0,-1-4 0,-2-2 0,110-91 0,-138 97 0,-9 6 0,2 2 0,38-25 0,-72 54 0,0 0 0,0 0 0,0 1 0,0-1 0,0 0 0,0 0 0,0 0 0,0 0 0,0 1 0,0-1 0,0 0 0,0 0 0,0 0 0,0 1 0,0-1 0,0 0 0,0 0 0,0 0 0,0 0 0,0 1 0,1-1 0,-1 0 0,0 0 0,0 0 0,0 0 0,0 0 0,0 1 0,0-1 0,0 0 0,1 0 0,-1 0 0,0 0 0,0 0 0,0 0 0,0 0 0,1 0 0,-1 0 0,0 1 0,0-1 0,0 0 0,0 0 0,1 0 0,-1 0 0,0 0 0,0 0 0,0 0 0,1 0 0,-1 0 0,-17 32 0,-1-1 0,-2-1 0,-32 39 0,10-14 0,-38 52 0,-101 148 0,152-208 0,2 1 0,2 1 0,-32 93 0,-137 594 0,117-205 0,73-508 0,-1 1 0,-1-1 0,-1 0 0,-13 30 0,-49 89 0,33-69 0,24-51 0,-134 262 0,115-231 0,-3-1 0,-2-2 0,-50 53 0,-7-7 0,-4-5 0,-146 105 0,-25-34 0,93-62 0,-34 22 0,163-99 0,0-3 0,-91 27 0,24-16 0,-449 129 0,548-156 0,-38 14 0,-105 19 0,69-20-1365,52-9-5461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2:23.051"/>
    </inkml:context>
    <inkml:brush xml:id="br0">
      <inkml:brushProperty name="width" value="0.1" units="cm"/>
      <inkml:brushProperty name="height" value="0.1" units="cm"/>
    </inkml:brush>
  </inkml:definitions>
  <inkml:trace contextRef="#ctx0" brushRef="#br0">3318 2860 24575,'-3'-56'0,"-3"0"0,-2 1 0,-3 0 0,-20-63 0,-1-7 0,17 65 0,-2 1 0,-2 1 0,-3 0 0,-3 2 0,-2 1 0,-2 1 0,-2 1 0,-3 2 0,-2 1 0,-83-86 0,47 61 0,-82-72 0,134 131 0,-1 1 0,0 1 0,-1 0 0,0 2 0,-2 1 0,-32-12 0,-40-3 0,0 4 0,-1 4 0,-108-6 0,-339 11 0,520 12 0,0-2 0,0-1 0,1 0 0,-46-16 0,-23-5 0,31 11 0,1-3 0,0-2 0,2-3 0,0-3 0,1-2 0,-70-46 0,109 62 0,-39-23 0,1-2 0,2-3 0,1-2 0,-63-64 0,79 66 0,8 8 0,0 0 0,2-2 0,1-1 0,-28-50 0,36 49 0,2-1 0,1 0 0,1-2 0,2 1 0,2-2 0,2 1 0,1-1 0,2 0 0,0-47 0,6 25 0,0 42 0,1 44 0,1 618 0,-4-375 0,2-220 0,3 1 0,17 82 0,36 91 0,-42-172 0,31 123 0,51 173 0,-67-259 0,76 158 0,-55-155 0,4-2 0,4-3 0,82 93 0,235 205 0,-99-143 0,-208-187 0,2-4 0,94 50 0,-91-65 0,108 35 0,-146-57 0,-30-10 0,83 30 0,1-4 0,125 21 0,-200-46 0,27 2 0,78 21 0,-71-13 0,0-2 0,1-2 0,89 4 0,156-14 0,-127-3 0,29 4-1365,-160 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0:15.248"/>
    </inkml:context>
    <inkml:brush xml:id="br0">
      <inkml:brushProperty name="width" value="0.1" units="cm"/>
      <inkml:brushProperty name="height" value="0.1" units="cm"/>
    </inkml:brush>
  </inkml:definitions>
  <inkml:trace contextRef="#ctx0" brushRef="#br0">2064 1736 24575,'-1'-10'0,"-1"0"0,0 0 0,-1 0 0,0 1 0,-1-1 0,-5-9 0,-2-9 0,1-5 0,2-1 0,1 0 0,1 0 0,0-55 0,-11-63 0,1 43 0,13 74 0,-2 1 0,-2 0 0,-14-47 0,-4 18 0,-3 0 0,-2 2 0,-3 1 0,-72-97 0,93 143 0,0 0 0,-1 1 0,-1 0 0,0 1 0,-28-19 0,-86-40 0,86 50 0,-68-47 0,47 19 0,34 25 0,0 2 0,-2 0 0,0 3 0,-38-19 0,-13 3 0,-128-37 0,172 65 0,1 2 0,-2 1 0,1 2 0,0 1 0,-48 6 0,76-4 0,-1 1 0,0 1 0,1-1 0,-1 1 0,1 1 0,0 0 0,0 1 0,1 0 0,-1 0 0,1 1 0,0 0 0,1 1 0,-1 0 0,-12 13 0,-6 11 0,1 0 0,-34 56 0,42-61 0,-19 31 0,3 1 0,-31 69 0,51-96 0,2 1 0,2 1 0,1-1 0,1 2 0,2-1 0,-2 39 0,6 228 0,3-183 0,0-103 0,1 0 0,0-1 0,1 1 0,0-1 0,1 1 0,0-1 0,1-1 0,1 1 0,8 13 0,12 18 0,35 44 0,-45-67 0,140 160 0,-2-3 0,-40-34 0,-95-123 0,1-1 0,1 0 0,1-2 0,34 23 0,34 26 0,-64-45 0,52 33 0,12-5-1365,-46-26-5461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0:18.091"/>
    </inkml:context>
    <inkml:brush xml:id="br0">
      <inkml:brushProperty name="width" value="0.1" units="cm"/>
      <inkml:brushProperty name="height" value="0.1" units="cm"/>
    </inkml:brush>
  </inkml:definitions>
  <inkml:trace contextRef="#ctx0" brushRef="#br0">2068 591 24575,'0'2'0,"-1"-1"0,1 1 0,-1-1 0,1 0 0,-1 1 0,0-1 0,1 0 0,-1 1 0,0-1 0,0 0 0,0 0 0,0 0 0,0 0 0,0 0 0,-1 0 0,1 0 0,0 0 0,0 0 0,-1 0 0,1-1 0,0 1 0,-1 0 0,1-1 0,-1 0 0,1 1 0,-1-1 0,1 0 0,-1 1 0,1-1 0,-1 0 0,-2-1 0,-51 1 0,54 0 0,-27-3 0,0-2 0,0-2 0,1 0 0,-1-2 0,2 0 0,-1-2 0,2-1 0,-36-22 0,-10-13 0,-100-83 0,91 58 0,43 37 0,-44-30 0,42 37 0,-2 2 0,-68-32 0,82 47 0,1 1 0,-1 1 0,-1 1 0,1 2 0,-51-6 0,-245 8 0,196 7 0,115-3 0,0 1 0,0 1 0,0 0 0,0 1 0,0 0 0,1 1 0,-1 0 0,1 1 0,0 0 0,0 1 0,1 0 0,0 1 0,0 0 0,0 0 0,1 1 0,0 1 0,0-1 0,1 1 0,1 1 0,-10 12 0,-9 20 0,1 1 0,3 0 0,-30 78 0,49-112 0,-8 21 0,1 2 0,2 0 0,1 0 0,2 0 0,-2 45 0,8 170 0,3-116 0,-4-114 0,0-1 0,1 1 0,1-1 0,1 1 0,0-1 0,1 0 0,1 0 0,0 0 0,1 0 0,1-1 0,1 0 0,0-1 0,14 20 0,168 199 0,-74-96 0,-61-73 0,2-3 0,4-3 0,1-2 0,75 51 0,-109-89 0,1 0 0,0-2 0,62 25 0,103 22 0,-53-19 0,-9 4 0,-42-14 0,142 34 0,-199-61 0,-1-2 0,1-1 0,0-1 0,0-2 0,0-2 0,0-1 0,0-1 0,45-11 0,-34 2 0,-1-2 0,0-1 0,-1-3 0,-1-1 0,-1-2 0,-1-1 0,-1-3 0,-1-1 0,48-44 0,-49 42 53,57-36-1,-19 15-1522,-49 30-5356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0:43.022"/>
    </inkml:context>
    <inkml:brush xml:id="br0">
      <inkml:brushProperty name="width" value="0.1" units="cm"/>
      <inkml:brushProperty name="height" value="0.1" units="cm"/>
    </inkml:brush>
  </inkml:definitions>
  <inkml:trace contextRef="#ctx0" brushRef="#br0">113 0 24575,'0'29'0,"-1"1"0,1 0 0,1-1 0,2 1 0,1-1 0,1 1 0,1-1 0,12 30 0,97 271 0,-99-286 0,2 0 0,29 49 0,-28-58 0,-1 0 0,-2 1 0,22 73 0,-29-59 0,5 65 0,-4-18 0,1 29 0,-8 220 0,-6-166 0,3 3286 0,-1-3440 0,-1-1 0,-1 1 0,-1 0 0,-2-1 0,0 0 0,-15 35 0,12-31 0,-10 56 0,14-54 0,-16 48 0,-2 0 0,4 0 0,-16 152 0,12-67 0,1 3 0,-11 62 0,-17 96 0,33-190 0,-32 218 0,32-237 0,8-62 0,-3 73 0,10-47 0,-17 115 0,-19 96 0,29-207-682,4 149-1,5-199-6143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0:47.443"/>
    </inkml:context>
    <inkml:brush xml:id="br0">
      <inkml:brushProperty name="width" value="0.1" units="cm"/>
      <inkml:brushProperty name="height" value="0.1" units="cm"/>
    </inkml:brush>
  </inkml:definitions>
  <inkml:trace contextRef="#ctx0" brushRef="#br0">184 2424 24575,'2'-1'0,"0"0"0,0 0 0,0-1 0,0 1 0,0-1 0,0 1 0,-1-1 0,1 0 0,-1 1 0,1-1 0,-1 0 0,0 0 0,1 0 0,-1 0 0,0-1 0,0 1 0,0 0 0,-1 0 0,1 0 0,-1-1 0,1-3 0,5-9 0,41-98 0,12-26 0,-47 113 0,-2-1 0,-1-1 0,7-32 0,-9 30 0,1 0 0,19-44 0,9 8 0,3 1 0,64-81 0,-8 12 0,-42 59 0,2 2 0,4 3 0,2 2 0,4 3 0,108-84 0,-141 127 0,1 0 0,1 3 0,1 0 0,1 3 0,43-15 0,190-43 0,-127 38 0,-14 5 0,115-36 0,45-13 0,-21 9 0,-214 51 0,0 3 0,2 2 0,110-15 0,-95 21 0,0-3 0,81-25 0,-76 19 0,111-11 0,-181 28 0,18-3 0,-1-2 0,1 0 0,-1-2 0,32-15 0,-30 11 0,1 2 0,46-12 0,-57 19 0,61-12 0,0-3 0,89-35 0,-125 37 0,-13 4 0,1 1 0,0 2 0,56-12 0,-81 20 0,0 1 0,1 0 0,-1 0 0,1 0 0,-1 0 0,1 0 0,-1 0 0,0 1 0,1-1 0,-1 1 0,0 0 0,1 0 0,-1 0 0,0 0 0,0 0 0,0 0 0,0 0 0,0 1 0,0-1 0,2 3 0,-1 0 0,0-1 0,0 1 0,-1 0 0,1 0 0,-1 0 0,0 1 0,0-1 0,-1 0 0,1 1 0,0 4 0,2 14 0,-1 1 0,-1-1 0,-2 36 0,0-36 0,2 73 0,-5-1 0,-4 1 0,-21 98 0,-53 288 0,10-47 0,51-339 0,-43 122 0,43-164 0,-2-1 0,-3-1 0,-49 79 0,-226 272 0,224-318 0,-4-3 0,-125 99 0,-197 106 0,322-239 0,-2-4 0,-2-3 0,-113 37 0,62-30 0,62-20 0,-120 28 0,106-41 0,-1-3 0,-167 0 0,221-12 0,-31-1 0,-128 15 0,51 2 0,0-6 0,-186-11 0,145-1 0,84 1-118,-2-2-298,0 5 1,-194 28-1,228-15-6410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0:50.849"/>
    </inkml:context>
    <inkml:brush xml:id="br0">
      <inkml:brushProperty name="width" value="0.1" units="cm"/>
      <inkml:brushProperty name="height" value="0.1" units="cm"/>
    </inkml:brush>
  </inkml:definitions>
  <inkml:trace contextRef="#ctx0" brushRef="#br0">4583 1586 24575,'-5'-1'0,"-1"1"0,1-1 0,0 0 0,-1 0 0,1 0 0,0-1 0,0 0 0,0 0 0,0 0 0,0-1 0,0 1 0,0-1 0,1-1 0,0 1 0,-1 0 0,-3-5 0,-5-7 0,0 0 0,1-1 0,-12-19 0,2 3 0,-131-202 0,-11-16 0,130 205 0,-1 1 0,-3 2 0,-53-47 0,85 84 0,-209-173 0,160 137 0,-3 2 0,-63-33 0,-106-57 0,-81-40 0,271 154 0,-1 2 0,0 1 0,-1 2 0,-61-9 0,-161-2 0,-437 15 0,376 9 0,272-3 0,1 4 0,-1 1 0,-62 15 0,-14 2 0,-219 10 0,135-17 0,8-7 0,28-3 0,171-5 0,1 0 0,-1 0 0,0 1 0,1-1 0,0 0 0,-1 1 0,1 0 0,-1-1 0,1 1 0,0 0 0,-1 0 0,1 1 0,0-1 0,0 0 0,0 1 0,0-1 0,0 1 0,0 0 0,0-1 0,-2 4 0,3-3 0,0 1 0,1-1 0,-1 0 0,0 1 0,1-1 0,-1 1 0,1-1 0,0 0 0,0 1 0,0-1 0,0 1 0,1-1 0,-1 0 0,0 1 0,1-1 0,0 1 0,0 2 0,5 6 0,-1 1 0,1 0 0,1-1 0,0 0 0,0-1 0,15 16 0,102 96 0,-84-86 0,-1 2 0,-2 2 0,62 87 0,299 554 0,-225-363 0,-120-232 0,103 127 0,-48-86 0,7-5 0,165 137 0,-262-245 0,1-1 0,1 0 0,0-2 0,38 16 0,93 25 0,-8-3 0,12 19 0,-67-28 0,1-3 0,154 40 0,-82-42 0,2-8 0,1-6 0,233-1 0,-358-20 0,31-1 0,87-11 0,-134 9 0,0-2 0,-1 0 0,0-2 0,0 0 0,-1-1 0,0-1 0,38-23 0,12-11 0,-37 24 0,34-26 0,-22 14 0,-29 20 0,-1 0 0,28-26 0,-23 16-341,0 2 0,2 0-1,31-20 1,-9 11-6485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8T08:40:58.909"/>
    </inkml:context>
    <inkml:brush xml:id="br0">
      <inkml:brushProperty name="width" value="0.1" units="cm"/>
      <inkml:brushProperty name="height" value="0.1" units="cm"/>
    </inkml:brush>
  </inkml:definitions>
  <inkml:trace contextRef="#ctx0" brushRef="#br0">171 1 24575,'4'5'0,"0"0"0,-1 0 0,1 0 0,-2 1 0,1-1 0,0 1 0,-1 0 0,0-1 0,0 1 0,-1 0 0,2 12 0,1 73 0,-4-65 0,-1 14 0,-3 1 0,-1-1 0,-2 0 0,-13 42 0,8-36 0,2 0 0,-6 72 0,14-74 0,1 1 0,-2-1 0,-1 0 0,-17 65 0,-2-20 0,3 2 0,4 0 0,-5 135 0,20 443 0,4-299 0,-3 5226 0,-1-5569-455,-1 0 0,-10 42 0,4-30-6371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19EA5-B2B7-487C-9082-AC0920D71E0E}"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7E36C-580A-4F54-8143-CC9F1AB10BF2}" type="slidenum">
              <a:rPr lang="en-US" smtClean="0"/>
              <a:t>‹#›</a:t>
            </a:fld>
            <a:endParaRPr lang="en-US"/>
          </a:p>
        </p:txBody>
      </p:sp>
    </p:spTree>
    <p:extLst>
      <p:ext uri="{BB962C8B-B14F-4D97-AF65-F5344CB8AC3E}">
        <p14:creationId xmlns:p14="http://schemas.microsoft.com/office/powerpoint/2010/main" val="3233733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13241-B940-4D0A-88A0-724F0BECB0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4BD06F-8FF4-46D2-BC28-87D3BD6954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B84E4D-54DB-47C1-9B81-9B79988D5AF6}"/>
              </a:ext>
            </a:extLst>
          </p:cNvPr>
          <p:cNvSpPr>
            <a:spLocks noGrp="1"/>
          </p:cNvSpPr>
          <p:nvPr>
            <p:ph type="dt" sz="half" idx="10"/>
          </p:nvPr>
        </p:nvSpPr>
        <p:spPr/>
        <p:txBody>
          <a:bodyPr/>
          <a:lstStyle/>
          <a:p>
            <a:fld id="{D00AB319-F3A1-460F-99D0-6037AEB7907B}" type="datetimeFigureOut">
              <a:rPr lang="en-US" smtClean="0"/>
              <a:t>1/12/2025</a:t>
            </a:fld>
            <a:endParaRPr lang="en-US"/>
          </a:p>
        </p:txBody>
      </p:sp>
      <p:sp>
        <p:nvSpPr>
          <p:cNvPr id="5" name="Footer Placeholder 4">
            <a:extLst>
              <a:ext uri="{FF2B5EF4-FFF2-40B4-BE49-F238E27FC236}">
                <a16:creationId xmlns:a16="http://schemas.microsoft.com/office/drawing/2014/main" id="{FA1CD8C1-9A13-4550-BE53-39158F0EB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17F67-66C9-4482-B66D-EC825A349960}"/>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216666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5AC53-608F-43BC-A1C8-85AF2D8A14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63E55-5B0F-420C-8FF1-F5F67159E4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CBA4A0-B22B-47C8-A421-CD6A23EF19A9}"/>
              </a:ext>
            </a:extLst>
          </p:cNvPr>
          <p:cNvSpPr>
            <a:spLocks noGrp="1"/>
          </p:cNvSpPr>
          <p:nvPr>
            <p:ph type="dt" sz="half" idx="10"/>
          </p:nvPr>
        </p:nvSpPr>
        <p:spPr/>
        <p:txBody>
          <a:bodyPr/>
          <a:lstStyle/>
          <a:p>
            <a:fld id="{D00AB319-F3A1-460F-99D0-6037AEB7907B}" type="datetimeFigureOut">
              <a:rPr lang="en-US" smtClean="0"/>
              <a:t>1/12/2025</a:t>
            </a:fld>
            <a:endParaRPr lang="en-US"/>
          </a:p>
        </p:txBody>
      </p:sp>
      <p:sp>
        <p:nvSpPr>
          <p:cNvPr id="5" name="Footer Placeholder 4">
            <a:extLst>
              <a:ext uri="{FF2B5EF4-FFF2-40B4-BE49-F238E27FC236}">
                <a16:creationId xmlns:a16="http://schemas.microsoft.com/office/drawing/2014/main" id="{659D42E9-B9DD-4A8B-8854-A1D871EE3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81AEF-6097-426E-8081-24C50121837F}"/>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287525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25E7A2-F091-4424-B308-21B3390B62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D043FD-59F4-432E-84F8-3B9849DAF2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9B44FA-AD98-41C3-AF65-6F58EB4B4952}"/>
              </a:ext>
            </a:extLst>
          </p:cNvPr>
          <p:cNvSpPr>
            <a:spLocks noGrp="1"/>
          </p:cNvSpPr>
          <p:nvPr>
            <p:ph type="dt" sz="half" idx="10"/>
          </p:nvPr>
        </p:nvSpPr>
        <p:spPr/>
        <p:txBody>
          <a:bodyPr/>
          <a:lstStyle/>
          <a:p>
            <a:fld id="{D00AB319-F3A1-460F-99D0-6037AEB7907B}" type="datetimeFigureOut">
              <a:rPr lang="en-US" smtClean="0"/>
              <a:t>1/12/2025</a:t>
            </a:fld>
            <a:endParaRPr lang="en-US"/>
          </a:p>
        </p:txBody>
      </p:sp>
      <p:sp>
        <p:nvSpPr>
          <p:cNvPr id="5" name="Footer Placeholder 4">
            <a:extLst>
              <a:ext uri="{FF2B5EF4-FFF2-40B4-BE49-F238E27FC236}">
                <a16:creationId xmlns:a16="http://schemas.microsoft.com/office/drawing/2014/main" id="{BCCDA23A-0C27-411D-90EE-9B3C9901F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9C574C-DAC7-4414-B64C-6EF45C02C8D4}"/>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53620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3500-68F2-4019-A743-7768F254D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289A43-00DD-475F-9EEC-46F9B0776E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7B68A-638D-4492-8114-FE64B5F2A216}"/>
              </a:ext>
            </a:extLst>
          </p:cNvPr>
          <p:cNvSpPr>
            <a:spLocks noGrp="1"/>
          </p:cNvSpPr>
          <p:nvPr>
            <p:ph type="dt" sz="half" idx="10"/>
          </p:nvPr>
        </p:nvSpPr>
        <p:spPr/>
        <p:txBody>
          <a:bodyPr/>
          <a:lstStyle/>
          <a:p>
            <a:fld id="{D00AB319-F3A1-460F-99D0-6037AEB7907B}" type="datetimeFigureOut">
              <a:rPr lang="en-US" smtClean="0"/>
              <a:t>1/12/2025</a:t>
            </a:fld>
            <a:endParaRPr lang="en-US"/>
          </a:p>
        </p:txBody>
      </p:sp>
      <p:sp>
        <p:nvSpPr>
          <p:cNvPr id="5" name="Footer Placeholder 4">
            <a:extLst>
              <a:ext uri="{FF2B5EF4-FFF2-40B4-BE49-F238E27FC236}">
                <a16:creationId xmlns:a16="http://schemas.microsoft.com/office/drawing/2014/main" id="{1339291B-50E6-4C0C-B955-0B6D8CE54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2A7FF-BDBE-46CB-824F-B6A43610D047}"/>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275951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DD7B-AEF5-4730-B9BE-1D3450CFDE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6BAB0D-EA21-4E4E-A1B5-AF486ED9B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97510F-A444-4AE9-8483-2AC5B1F7310A}"/>
              </a:ext>
            </a:extLst>
          </p:cNvPr>
          <p:cNvSpPr>
            <a:spLocks noGrp="1"/>
          </p:cNvSpPr>
          <p:nvPr>
            <p:ph type="dt" sz="half" idx="10"/>
          </p:nvPr>
        </p:nvSpPr>
        <p:spPr/>
        <p:txBody>
          <a:bodyPr/>
          <a:lstStyle/>
          <a:p>
            <a:fld id="{D00AB319-F3A1-460F-99D0-6037AEB7907B}" type="datetimeFigureOut">
              <a:rPr lang="en-US" smtClean="0"/>
              <a:t>1/12/2025</a:t>
            </a:fld>
            <a:endParaRPr lang="en-US"/>
          </a:p>
        </p:txBody>
      </p:sp>
      <p:sp>
        <p:nvSpPr>
          <p:cNvPr id="5" name="Footer Placeholder 4">
            <a:extLst>
              <a:ext uri="{FF2B5EF4-FFF2-40B4-BE49-F238E27FC236}">
                <a16:creationId xmlns:a16="http://schemas.microsoft.com/office/drawing/2014/main" id="{824FB7AA-ABA6-4C5B-86AE-F7E920226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8CAE2-F03A-4A14-A263-AEF01569B588}"/>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81816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A4A74-E4DF-458C-AE70-7660FB5789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C732E-86C7-4BB4-B4E0-EA75A46AC5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47AB6A-FE8F-4DAF-B043-693A881D2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9BE22-CB39-417B-A758-B2E3B03739B7}"/>
              </a:ext>
            </a:extLst>
          </p:cNvPr>
          <p:cNvSpPr>
            <a:spLocks noGrp="1"/>
          </p:cNvSpPr>
          <p:nvPr>
            <p:ph type="dt" sz="half" idx="10"/>
          </p:nvPr>
        </p:nvSpPr>
        <p:spPr/>
        <p:txBody>
          <a:bodyPr/>
          <a:lstStyle/>
          <a:p>
            <a:fld id="{D00AB319-F3A1-460F-99D0-6037AEB7907B}" type="datetimeFigureOut">
              <a:rPr lang="en-US" smtClean="0"/>
              <a:t>1/12/2025</a:t>
            </a:fld>
            <a:endParaRPr lang="en-US"/>
          </a:p>
        </p:txBody>
      </p:sp>
      <p:sp>
        <p:nvSpPr>
          <p:cNvPr id="6" name="Footer Placeholder 5">
            <a:extLst>
              <a:ext uri="{FF2B5EF4-FFF2-40B4-BE49-F238E27FC236}">
                <a16:creationId xmlns:a16="http://schemas.microsoft.com/office/drawing/2014/main" id="{DA139229-4B2A-4435-9125-6B56933C2D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12ECC7-2F04-40A8-9784-9576386F90CB}"/>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314554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4AA2-7709-4DE7-8EE3-BAC15D084C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3EDACB-94B3-4EC9-A036-CDDD471D4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CEEEA9-7170-428F-B795-53AF61CDF7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F5C820-26EA-4968-B6C6-C32373AC0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E14464-80A3-4BFF-85C2-E247DF1D4E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227292-30FC-4028-BED2-341735029E77}"/>
              </a:ext>
            </a:extLst>
          </p:cNvPr>
          <p:cNvSpPr>
            <a:spLocks noGrp="1"/>
          </p:cNvSpPr>
          <p:nvPr>
            <p:ph type="dt" sz="half" idx="10"/>
          </p:nvPr>
        </p:nvSpPr>
        <p:spPr/>
        <p:txBody>
          <a:bodyPr/>
          <a:lstStyle/>
          <a:p>
            <a:fld id="{D00AB319-F3A1-460F-99D0-6037AEB7907B}" type="datetimeFigureOut">
              <a:rPr lang="en-US" smtClean="0"/>
              <a:t>1/12/2025</a:t>
            </a:fld>
            <a:endParaRPr lang="en-US"/>
          </a:p>
        </p:txBody>
      </p:sp>
      <p:sp>
        <p:nvSpPr>
          <p:cNvPr id="8" name="Footer Placeholder 7">
            <a:extLst>
              <a:ext uri="{FF2B5EF4-FFF2-40B4-BE49-F238E27FC236}">
                <a16:creationId xmlns:a16="http://schemas.microsoft.com/office/drawing/2014/main" id="{30D52384-C8E6-4B0D-8275-007DEA84A0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DE84D6-6FD3-4872-BC4B-39D66B646FA5}"/>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217373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34053-42E5-48E1-BE0F-28AD673797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6B69A2-B2BD-44CB-8221-D8796980E982}"/>
              </a:ext>
            </a:extLst>
          </p:cNvPr>
          <p:cNvSpPr>
            <a:spLocks noGrp="1"/>
          </p:cNvSpPr>
          <p:nvPr>
            <p:ph type="dt" sz="half" idx="10"/>
          </p:nvPr>
        </p:nvSpPr>
        <p:spPr/>
        <p:txBody>
          <a:bodyPr/>
          <a:lstStyle/>
          <a:p>
            <a:fld id="{D00AB319-F3A1-460F-99D0-6037AEB7907B}" type="datetimeFigureOut">
              <a:rPr lang="en-US" smtClean="0"/>
              <a:t>1/12/2025</a:t>
            </a:fld>
            <a:endParaRPr lang="en-US"/>
          </a:p>
        </p:txBody>
      </p:sp>
      <p:sp>
        <p:nvSpPr>
          <p:cNvPr id="4" name="Footer Placeholder 3">
            <a:extLst>
              <a:ext uri="{FF2B5EF4-FFF2-40B4-BE49-F238E27FC236}">
                <a16:creationId xmlns:a16="http://schemas.microsoft.com/office/drawing/2014/main" id="{30519483-1ED3-46D5-9B44-0C0CC9CF0C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A3A31-2265-4CDC-9423-300460A8D328}"/>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271699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DFE23B-B0B0-4340-80DE-3F146D8CF3B3}"/>
              </a:ext>
            </a:extLst>
          </p:cNvPr>
          <p:cNvSpPr>
            <a:spLocks noGrp="1"/>
          </p:cNvSpPr>
          <p:nvPr>
            <p:ph type="dt" sz="half" idx="10"/>
          </p:nvPr>
        </p:nvSpPr>
        <p:spPr/>
        <p:txBody>
          <a:bodyPr/>
          <a:lstStyle/>
          <a:p>
            <a:fld id="{D00AB319-F3A1-460F-99D0-6037AEB7907B}" type="datetimeFigureOut">
              <a:rPr lang="en-US" smtClean="0"/>
              <a:t>1/12/2025</a:t>
            </a:fld>
            <a:endParaRPr lang="en-US"/>
          </a:p>
        </p:txBody>
      </p:sp>
      <p:sp>
        <p:nvSpPr>
          <p:cNvPr id="3" name="Footer Placeholder 2">
            <a:extLst>
              <a:ext uri="{FF2B5EF4-FFF2-40B4-BE49-F238E27FC236}">
                <a16:creationId xmlns:a16="http://schemas.microsoft.com/office/drawing/2014/main" id="{67543317-46C5-46AF-BE5D-52D0D62A51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78640C-A744-4E89-819C-E975E9715C6D}"/>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994866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4859-2627-4A99-93C3-7AA9999F4B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BD4700-B9CF-4D8D-A9A0-990F31058F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D7B459-45A8-474B-832A-E2CC2B8B4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1FA6B5-8FC4-4229-917C-D06A05DBF5CC}"/>
              </a:ext>
            </a:extLst>
          </p:cNvPr>
          <p:cNvSpPr>
            <a:spLocks noGrp="1"/>
          </p:cNvSpPr>
          <p:nvPr>
            <p:ph type="dt" sz="half" idx="10"/>
          </p:nvPr>
        </p:nvSpPr>
        <p:spPr/>
        <p:txBody>
          <a:bodyPr/>
          <a:lstStyle/>
          <a:p>
            <a:fld id="{D00AB319-F3A1-460F-99D0-6037AEB7907B}" type="datetimeFigureOut">
              <a:rPr lang="en-US" smtClean="0"/>
              <a:t>1/12/2025</a:t>
            </a:fld>
            <a:endParaRPr lang="en-US"/>
          </a:p>
        </p:txBody>
      </p:sp>
      <p:sp>
        <p:nvSpPr>
          <p:cNvPr id="6" name="Footer Placeholder 5">
            <a:extLst>
              <a:ext uri="{FF2B5EF4-FFF2-40B4-BE49-F238E27FC236}">
                <a16:creationId xmlns:a16="http://schemas.microsoft.com/office/drawing/2014/main" id="{6D5182C5-4C47-418F-8E0D-3421EF7DCB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40D689-DB79-43B1-9515-025439DA7FE8}"/>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126080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2E1C5-F15C-4A00-B608-CAD7D770F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4C50A9-B00D-4C56-A180-AF295BD87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6EF4F6-3480-4C80-B46C-0DA8C440A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D68B51-F615-4BE3-A234-620A5799B62C}"/>
              </a:ext>
            </a:extLst>
          </p:cNvPr>
          <p:cNvSpPr>
            <a:spLocks noGrp="1"/>
          </p:cNvSpPr>
          <p:nvPr>
            <p:ph type="dt" sz="half" idx="10"/>
          </p:nvPr>
        </p:nvSpPr>
        <p:spPr/>
        <p:txBody>
          <a:bodyPr/>
          <a:lstStyle/>
          <a:p>
            <a:fld id="{D00AB319-F3A1-460F-99D0-6037AEB7907B}" type="datetimeFigureOut">
              <a:rPr lang="en-US" smtClean="0"/>
              <a:t>1/12/2025</a:t>
            </a:fld>
            <a:endParaRPr lang="en-US"/>
          </a:p>
        </p:txBody>
      </p:sp>
      <p:sp>
        <p:nvSpPr>
          <p:cNvPr id="6" name="Footer Placeholder 5">
            <a:extLst>
              <a:ext uri="{FF2B5EF4-FFF2-40B4-BE49-F238E27FC236}">
                <a16:creationId xmlns:a16="http://schemas.microsoft.com/office/drawing/2014/main" id="{19A70DF0-1AD8-4922-9E6B-AC8E7CE1E7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81CEF-1989-49C1-A17D-913ACED97364}"/>
              </a:ext>
            </a:extLst>
          </p:cNvPr>
          <p:cNvSpPr>
            <a:spLocks noGrp="1"/>
          </p:cNvSpPr>
          <p:nvPr>
            <p:ph type="sldNum" sz="quarter" idx="12"/>
          </p:nvPr>
        </p:nvSpPr>
        <p:spPr/>
        <p:txBody>
          <a:bodyPr/>
          <a:lstStyle/>
          <a:p>
            <a:fld id="{445438CC-D4B5-4C7C-B582-7423F9B53F40}" type="slidenum">
              <a:rPr lang="en-US" smtClean="0"/>
              <a:t>‹#›</a:t>
            </a:fld>
            <a:endParaRPr lang="en-US"/>
          </a:p>
        </p:txBody>
      </p:sp>
    </p:spTree>
    <p:extLst>
      <p:ext uri="{BB962C8B-B14F-4D97-AF65-F5344CB8AC3E}">
        <p14:creationId xmlns:p14="http://schemas.microsoft.com/office/powerpoint/2010/main" val="45192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08F21C-4945-4926-8069-B202C9535D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A2DDA8-0F3D-47E8-A2DA-CFB23EBBA8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139EC-D5B5-4965-9A51-C49A920FE7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AB319-F3A1-460F-99D0-6037AEB7907B}" type="datetimeFigureOut">
              <a:rPr lang="en-US" smtClean="0"/>
              <a:t>1/12/2025</a:t>
            </a:fld>
            <a:endParaRPr lang="en-US"/>
          </a:p>
        </p:txBody>
      </p:sp>
      <p:sp>
        <p:nvSpPr>
          <p:cNvPr id="5" name="Footer Placeholder 4">
            <a:extLst>
              <a:ext uri="{FF2B5EF4-FFF2-40B4-BE49-F238E27FC236}">
                <a16:creationId xmlns:a16="http://schemas.microsoft.com/office/drawing/2014/main" id="{21E3383B-23C8-4B9C-BFB7-9FB98C1D0C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D7CF6A-8577-4916-A61A-EFF427DE3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438CC-D4B5-4C7C-B582-7423F9B53F40}" type="slidenum">
              <a:rPr lang="en-US" smtClean="0"/>
              <a:t>‹#›</a:t>
            </a:fld>
            <a:endParaRPr lang="en-US"/>
          </a:p>
        </p:txBody>
      </p:sp>
    </p:spTree>
    <p:extLst>
      <p:ext uri="{BB962C8B-B14F-4D97-AF65-F5344CB8AC3E}">
        <p14:creationId xmlns:p14="http://schemas.microsoft.com/office/powerpoint/2010/main" val="1213080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8.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33.png"/><Relationship Id="rId21" Type="http://schemas.openxmlformats.org/officeDocument/2006/relationships/image" Target="../media/image24.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37.png"/><Relationship Id="rId50" Type="http://schemas.openxmlformats.org/officeDocument/2006/relationships/customXml" Target="../ink/ink25.xml"/><Relationship Id="rId55" Type="http://schemas.openxmlformats.org/officeDocument/2006/relationships/image" Target="../media/image41.png"/><Relationship Id="rId63" Type="http://schemas.openxmlformats.org/officeDocument/2006/relationships/image" Target="../media/image45.png"/><Relationship Id="rId7" Type="http://schemas.openxmlformats.org/officeDocument/2006/relationships/image" Target="../media/image17.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28.png"/><Relationship Id="rId11" Type="http://schemas.openxmlformats.org/officeDocument/2006/relationships/image" Target="../media/image19.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32.png"/><Relationship Id="rId40" Type="http://schemas.openxmlformats.org/officeDocument/2006/relationships/customXml" Target="../ink/ink20.xml"/><Relationship Id="rId45" Type="http://schemas.openxmlformats.org/officeDocument/2006/relationships/image" Target="../media/image36.png"/><Relationship Id="rId53" Type="http://schemas.openxmlformats.org/officeDocument/2006/relationships/image" Target="../media/image40.png"/><Relationship Id="rId58" Type="http://schemas.openxmlformats.org/officeDocument/2006/relationships/customXml" Target="../ink/ink29.xml"/><Relationship Id="rId5" Type="http://schemas.openxmlformats.org/officeDocument/2006/relationships/image" Target="../media/image16.png"/><Relationship Id="rId61" Type="http://schemas.openxmlformats.org/officeDocument/2006/relationships/image" Target="../media/image44.png"/><Relationship Id="rId19" Type="http://schemas.openxmlformats.org/officeDocument/2006/relationships/image" Target="../media/image23.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27.png"/><Relationship Id="rId30" Type="http://schemas.openxmlformats.org/officeDocument/2006/relationships/customXml" Target="../ink/ink15.xml"/><Relationship Id="rId35" Type="http://schemas.openxmlformats.org/officeDocument/2006/relationships/image" Target="../media/image31.png"/><Relationship Id="rId43" Type="http://schemas.openxmlformats.org/officeDocument/2006/relationships/image" Target="../media/image35.png"/><Relationship Id="rId48" Type="http://schemas.openxmlformats.org/officeDocument/2006/relationships/customXml" Target="../ink/ink24.xml"/><Relationship Id="rId56" Type="http://schemas.openxmlformats.org/officeDocument/2006/relationships/customXml" Target="../ink/ink28.xml"/><Relationship Id="rId8" Type="http://schemas.openxmlformats.org/officeDocument/2006/relationships/customXml" Target="../ink/ink4.xml"/><Relationship Id="rId51" Type="http://schemas.openxmlformats.org/officeDocument/2006/relationships/image" Target="../media/image39.png"/><Relationship Id="rId3" Type="http://schemas.openxmlformats.org/officeDocument/2006/relationships/image" Target="../media/image15.png"/><Relationship Id="rId12" Type="http://schemas.openxmlformats.org/officeDocument/2006/relationships/customXml" Target="../ink/ink6.xml"/><Relationship Id="rId17" Type="http://schemas.openxmlformats.org/officeDocument/2006/relationships/image" Target="../media/image22.png"/><Relationship Id="rId25" Type="http://schemas.openxmlformats.org/officeDocument/2006/relationships/image" Target="../media/image26.png"/><Relationship Id="rId33" Type="http://schemas.openxmlformats.org/officeDocument/2006/relationships/image" Target="../media/image30.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43.png"/><Relationship Id="rId20" Type="http://schemas.openxmlformats.org/officeDocument/2006/relationships/customXml" Target="../ink/ink10.xml"/><Relationship Id="rId41" Type="http://schemas.openxmlformats.org/officeDocument/2006/relationships/image" Target="../media/image34.png"/><Relationship Id="rId54" Type="http://schemas.openxmlformats.org/officeDocument/2006/relationships/customXml" Target="../ink/ink27.xml"/><Relationship Id="rId62" Type="http://schemas.openxmlformats.org/officeDocument/2006/relationships/customXml" Target="../ink/ink31.xml"/><Relationship Id="rId1" Type="http://schemas.openxmlformats.org/officeDocument/2006/relationships/slideLayout" Target="../slideLayouts/slideLayout7.xml"/><Relationship Id="rId6" Type="http://schemas.openxmlformats.org/officeDocument/2006/relationships/customXml" Target="../ink/ink3.xml"/><Relationship Id="rId15" Type="http://schemas.openxmlformats.org/officeDocument/2006/relationships/image" Target="../media/image21.png"/><Relationship Id="rId23" Type="http://schemas.openxmlformats.org/officeDocument/2006/relationships/image" Target="../media/image25.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38.png"/><Relationship Id="rId57" Type="http://schemas.openxmlformats.org/officeDocument/2006/relationships/image" Target="../media/image42.png"/><Relationship Id="rId10" Type="http://schemas.openxmlformats.org/officeDocument/2006/relationships/customXml" Target="../ink/ink5.xml"/><Relationship Id="rId31" Type="http://schemas.openxmlformats.org/officeDocument/2006/relationships/image" Target="../media/image29.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4" Type="http://schemas.openxmlformats.org/officeDocument/2006/relationships/customXml" Target="../ink/ink2.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63CD60-D2EF-4DF1-ADF3-1EF531F64AA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5567465-CA3B-4892-B47A-C9D605F598CA}"/>
              </a:ext>
            </a:extLst>
          </p:cNvPr>
          <p:cNvSpPr txBox="1"/>
          <p:nvPr/>
        </p:nvSpPr>
        <p:spPr>
          <a:xfrm>
            <a:off x="2499391" y="59711"/>
            <a:ext cx="7193218" cy="786754"/>
          </a:xfrm>
          <a:prstGeom prst="rect">
            <a:avLst/>
          </a:prstGeom>
          <a:noFill/>
        </p:spPr>
        <p:txBody>
          <a:bodyPr wrap="square">
            <a:spAutoFit/>
          </a:bodyPr>
          <a:lstStyle/>
          <a:p>
            <a:pPr algn="ctr">
              <a:lnSpc>
                <a:spcPct val="150000"/>
              </a:lnSpc>
            </a:pPr>
            <a:r>
              <a:rPr lang="en-US" sz="1600" b="1" dirty="0">
                <a:ln w="13462">
                  <a:solidFill>
                    <a:schemeClr val="tx1"/>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PHÒNG GIÁO DỤC VÀ ĐÀO TẠO QUẬN LONG BIÊN</a:t>
            </a:r>
          </a:p>
          <a:p>
            <a:pPr algn="ctr">
              <a:lnSpc>
                <a:spcPct val="150000"/>
              </a:lnSpc>
            </a:pPr>
            <a:r>
              <a:rPr lang="vi-VN" sz="1600" b="1" dirty="0">
                <a:ln w="13462">
                  <a:solidFill>
                    <a:schemeClr val="tx1"/>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a:t>
            </a:r>
            <a:r>
              <a:rPr lang="en-US" sz="1600" b="1" dirty="0">
                <a:ln w="13462">
                  <a:solidFill>
                    <a:schemeClr val="tx1"/>
                  </a:solidFill>
                  <a:prstDash val="solid"/>
                </a:ln>
                <a:solidFill>
                  <a:srgbClr val="00206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RƯỜNG MẦM NON GIANG BIÊN</a:t>
            </a:r>
          </a:p>
        </p:txBody>
      </p:sp>
      <p:pic>
        <p:nvPicPr>
          <p:cNvPr id="6" name="Picture 5" descr="Logo&#10;&#10;Description automatically generated">
            <a:extLst>
              <a:ext uri="{FF2B5EF4-FFF2-40B4-BE49-F238E27FC236}">
                <a16:creationId xmlns:a16="http://schemas.microsoft.com/office/drawing/2014/main" id="{47C61F61-F3C1-41A7-9932-A428BC679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678" y="932205"/>
            <a:ext cx="761710" cy="799171"/>
          </a:xfrm>
          <a:prstGeom prst="rect">
            <a:avLst/>
          </a:prstGeom>
        </p:spPr>
      </p:pic>
      <p:sp>
        <p:nvSpPr>
          <p:cNvPr id="9" name="TextBox 8">
            <a:extLst>
              <a:ext uri="{FF2B5EF4-FFF2-40B4-BE49-F238E27FC236}">
                <a16:creationId xmlns:a16="http://schemas.microsoft.com/office/drawing/2014/main" id="{C1D3B752-4097-4C39-B0FB-485C44B58110}"/>
              </a:ext>
            </a:extLst>
          </p:cNvPr>
          <p:cNvSpPr txBox="1"/>
          <p:nvPr/>
        </p:nvSpPr>
        <p:spPr>
          <a:xfrm>
            <a:off x="2782896" y="1490134"/>
            <a:ext cx="7822151" cy="1241237"/>
          </a:xfrm>
          <a:prstGeom prst="rect">
            <a:avLst/>
          </a:prstGeom>
          <a:noFill/>
        </p:spPr>
        <p:txBody>
          <a:bodyPr wrap="square">
            <a:spAutoFit/>
          </a:bodyPr>
          <a:lstStyle/>
          <a:p>
            <a:pPr>
              <a:lnSpc>
                <a:spcPct val="250000"/>
              </a:lnSpc>
            </a:pPr>
            <a:r>
              <a:rPr lang="en-US" sz="3600" b="1" dirty="0">
                <a:ln>
                  <a:solidFill>
                    <a:srgbClr val="FF0000"/>
                  </a:solidFill>
                </a:ln>
                <a:solidFill>
                  <a:srgbClr val="00B0F0"/>
                </a:solidFill>
                <a:effectLst>
                  <a:glow rad="228600">
                    <a:schemeClr val="accent2">
                      <a:satMod val="175000"/>
                      <a:alpha val="40000"/>
                    </a:schemeClr>
                  </a:glow>
                </a:effectLst>
                <a:latin typeface="Algerian" panose="04020705040A02060702" pitchFamily="82" charset="0"/>
                <a:cs typeface="Times New Roman" panose="02020603050405020304" pitchFamily="18" charset="0"/>
              </a:rPr>
              <a:t>LĨNH VỰC PHÁT TRIỂN </a:t>
            </a:r>
            <a:r>
              <a:rPr lang="en-US" sz="3600" b="1" dirty="0" err="1">
                <a:ln>
                  <a:solidFill>
                    <a:srgbClr val="FF0000"/>
                  </a:solidFill>
                </a:ln>
                <a:solidFill>
                  <a:srgbClr val="00B0F0"/>
                </a:solidFill>
                <a:effectLst>
                  <a:glow rad="228600">
                    <a:schemeClr val="accent2">
                      <a:satMod val="175000"/>
                      <a:alpha val="40000"/>
                    </a:schemeClr>
                  </a:glow>
                </a:effectLst>
                <a:latin typeface="Algerian" panose="04020705040A02060702" pitchFamily="82" charset="0"/>
                <a:cs typeface="Times New Roman" panose="02020603050405020304" pitchFamily="18" charset="0"/>
              </a:rPr>
              <a:t>ThẨM</a:t>
            </a:r>
            <a:r>
              <a:rPr lang="en-US" sz="3600" b="1" dirty="0">
                <a:ln>
                  <a:solidFill>
                    <a:srgbClr val="FF0000"/>
                  </a:solidFill>
                </a:ln>
                <a:solidFill>
                  <a:srgbClr val="00B0F0"/>
                </a:solidFill>
                <a:effectLst>
                  <a:glow rad="228600">
                    <a:schemeClr val="accent2">
                      <a:satMod val="175000"/>
                      <a:alpha val="40000"/>
                    </a:schemeClr>
                  </a:glow>
                </a:effectLst>
                <a:latin typeface="Algerian" panose="04020705040A02060702" pitchFamily="82" charset="0"/>
                <a:cs typeface="Times New Roman" panose="02020603050405020304" pitchFamily="18" charset="0"/>
              </a:rPr>
              <a:t> MỸ</a:t>
            </a:r>
          </a:p>
        </p:txBody>
      </p:sp>
      <p:sp>
        <p:nvSpPr>
          <p:cNvPr id="11" name="TextBox 10">
            <a:extLst>
              <a:ext uri="{FF2B5EF4-FFF2-40B4-BE49-F238E27FC236}">
                <a16:creationId xmlns:a16="http://schemas.microsoft.com/office/drawing/2014/main" id="{13045736-C694-45FD-BB94-94A45B6BA52C}"/>
              </a:ext>
            </a:extLst>
          </p:cNvPr>
          <p:cNvSpPr txBox="1"/>
          <p:nvPr/>
        </p:nvSpPr>
        <p:spPr>
          <a:xfrm>
            <a:off x="2969601" y="3383699"/>
            <a:ext cx="6941574" cy="2985433"/>
          </a:xfrm>
          <a:prstGeom prst="rect">
            <a:avLst/>
          </a:prstGeom>
          <a:noFill/>
        </p:spPr>
        <p:txBody>
          <a:bodyPr wrap="square">
            <a:spAutoFit/>
          </a:bodyPr>
          <a:lstStyle/>
          <a:p>
            <a:pPr lvl="2">
              <a:lnSpc>
                <a:spcPct val="150000"/>
              </a:lnSpc>
            </a:pPr>
            <a:r>
              <a:rPr lang="en-US" sz="32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Đề</a:t>
            </a:r>
            <a:r>
              <a:rPr lang="en-US" sz="32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tài</a:t>
            </a:r>
            <a:r>
              <a:rPr lang="en-US" sz="32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32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Vẽ</a:t>
            </a:r>
            <a:r>
              <a:rPr lang="en-US" sz="32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vườn</a:t>
            </a:r>
            <a:r>
              <a:rPr lang="en-US" sz="32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hoa</a:t>
            </a:r>
            <a:r>
              <a:rPr lang="en-US" sz="32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mùa</a:t>
            </a:r>
            <a:r>
              <a:rPr lang="en-US" sz="32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200" b="1"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xuân</a:t>
            </a:r>
            <a:endParaRPr lang="en-US" sz="3200" b="1"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2">
              <a:lnSpc>
                <a:spcPct val="150000"/>
              </a:lnSpc>
            </a:pP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Lứa</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tuổi</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Mẫu</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nhỡ</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4-5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tuổi</a:t>
            </a:r>
            <a:endPar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lvl="2">
              <a:lnSpc>
                <a:spcPct val="150000"/>
              </a:lnSpc>
            </a:pP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viên</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 Nguyễn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Thi</a:t>
            </a: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Thường</a:t>
            </a:r>
            <a:b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Nguyễn Minh </a:t>
            </a:r>
            <a:r>
              <a:rPr lang="en-US" sz="2400" dirty="0" err="1">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Yến</a:t>
            </a:r>
            <a:endParaRPr lang="en-US" sz="2400" dirty="0">
              <a:ln w="0">
                <a:solidFill>
                  <a:srgbClr val="0070C0"/>
                </a:solidFill>
              </a:ln>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en-US" sz="3200" dirty="0">
              <a:ln>
                <a:solidFill>
                  <a:srgbClr val="0070C0"/>
                </a:solidFill>
              </a:ln>
              <a:solidFill>
                <a:srgbClr val="002060"/>
              </a:solidFill>
              <a:effectLst/>
            </a:endParaRPr>
          </a:p>
        </p:txBody>
      </p:sp>
      <p:pic>
        <p:nvPicPr>
          <p:cNvPr id="20" name="Picture 19" descr="A picture containing text&#10;&#10;Description automatically generated">
            <a:extLst>
              <a:ext uri="{FF2B5EF4-FFF2-40B4-BE49-F238E27FC236}">
                <a16:creationId xmlns:a16="http://schemas.microsoft.com/office/drawing/2014/main" id="{55B6944C-3A89-4699-ABE0-620A717519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82408">
            <a:off x="10494368" y="328107"/>
            <a:ext cx="1309841" cy="1309841"/>
          </a:xfrm>
          <a:prstGeom prst="rect">
            <a:avLst/>
          </a:prstGeom>
        </p:spPr>
      </p:pic>
      <p:pic>
        <p:nvPicPr>
          <p:cNvPr id="22" name="Picture 21">
            <a:extLst>
              <a:ext uri="{FF2B5EF4-FFF2-40B4-BE49-F238E27FC236}">
                <a16:creationId xmlns:a16="http://schemas.microsoft.com/office/drawing/2014/main" id="{28466917-2450-4177-8F87-FA9F9DE6E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7502" y="6010702"/>
            <a:ext cx="4276112" cy="244849"/>
          </a:xfrm>
          <a:prstGeom prst="rect">
            <a:avLst/>
          </a:prstGeom>
        </p:spPr>
      </p:pic>
      <p:pic>
        <p:nvPicPr>
          <p:cNvPr id="27" name="Picture 26">
            <a:extLst>
              <a:ext uri="{FF2B5EF4-FFF2-40B4-BE49-F238E27FC236}">
                <a16:creationId xmlns:a16="http://schemas.microsoft.com/office/drawing/2014/main" id="{3561431D-71F2-43F7-A719-95A667DAD0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3643" y="6010701"/>
            <a:ext cx="4276112" cy="244849"/>
          </a:xfrm>
          <a:prstGeom prst="rect">
            <a:avLst/>
          </a:prstGeom>
        </p:spPr>
      </p:pic>
      <p:pic>
        <p:nvPicPr>
          <p:cNvPr id="29" name="Picture 28" descr="A picture containing text, plant, clipart, sign&#10;&#10;Description automatically generated">
            <a:extLst>
              <a:ext uri="{FF2B5EF4-FFF2-40B4-BE49-F238E27FC236}">
                <a16:creationId xmlns:a16="http://schemas.microsoft.com/office/drawing/2014/main" id="{B76AC54C-47C1-41AE-8C6A-8E025DF21D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6422" y="3913909"/>
            <a:ext cx="857250" cy="1095375"/>
          </a:xfrm>
          <a:prstGeom prst="rect">
            <a:avLst/>
          </a:prstGeom>
        </p:spPr>
      </p:pic>
      <p:pic>
        <p:nvPicPr>
          <p:cNvPr id="31" name="Picture 30" descr="A picture containing text&#10;&#10;Description automatically generated">
            <a:extLst>
              <a:ext uri="{FF2B5EF4-FFF2-40B4-BE49-F238E27FC236}">
                <a16:creationId xmlns:a16="http://schemas.microsoft.com/office/drawing/2014/main" id="{BB9AE5E1-8EAE-4A3D-BE7C-5C4257878D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46232">
            <a:off x="1018005" y="691742"/>
            <a:ext cx="714375" cy="666750"/>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4BB3057D-52B0-4283-9345-F1D5CB61B2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6931" y="183298"/>
            <a:ext cx="714375" cy="666750"/>
          </a:xfrm>
          <a:prstGeom prst="rect">
            <a:avLst/>
          </a:prstGeom>
        </p:spPr>
      </p:pic>
      <p:pic>
        <p:nvPicPr>
          <p:cNvPr id="33" name="Picture 32" descr="A picture containing text&#10;&#10;Description automatically generated">
            <a:extLst>
              <a:ext uri="{FF2B5EF4-FFF2-40B4-BE49-F238E27FC236}">
                <a16:creationId xmlns:a16="http://schemas.microsoft.com/office/drawing/2014/main" id="{3EC35E7D-4D27-42BA-853E-F5EDE40CAA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25568">
            <a:off x="706186" y="1351201"/>
            <a:ext cx="714375" cy="666750"/>
          </a:xfrm>
          <a:prstGeom prst="rect">
            <a:avLst/>
          </a:prstGeom>
        </p:spPr>
      </p:pic>
    </p:spTree>
    <p:extLst>
      <p:ext uri="{BB962C8B-B14F-4D97-AF65-F5344CB8AC3E}">
        <p14:creationId xmlns:p14="http://schemas.microsoft.com/office/powerpoint/2010/main" val="59986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F82CC2-3D24-46AC-869F-1592C788B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7199234" y="0"/>
            <a:ext cx="4992766" cy="6858000"/>
          </a:xfrm>
          <a:prstGeom prst="rect">
            <a:avLst/>
          </a:prstGeom>
        </p:spPr>
      </p:pic>
      <p:pic>
        <p:nvPicPr>
          <p:cNvPr id="9" name="Picture 8">
            <a:extLst>
              <a:ext uri="{FF2B5EF4-FFF2-40B4-BE49-F238E27FC236}">
                <a16:creationId xmlns:a16="http://schemas.microsoft.com/office/drawing/2014/main" id="{EBB9BE61-F9F8-430D-9345-44F1604B5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35600" cy="6858000"/>
          </a:xfrm>
          <a:prstGeom prst="rect">
            <a:avLst/>
          </a:prstGeom>
        </p:spPr>
      </p:pic>
      <p:sp>
        <p:nvSpPr>
          <p:cNvPr id="2" name="TextBox 1">
            <a:extLst>
              <a:ext uri="{FF2B5EF4-FFF2-40B4-BE49-F238E27FC236}">
                <a16:creationId xmlns:a16="http://schemas.microsoft.com/office/drawing/2014/main" id="{ADA6F87D-7015-4E9D-87BE-19A94D684B29}"/>
              </a:ext>
            </a:extLst>
          </p:cNvPr>
          <p:cNvSpPr txBox="1"/>
          <p:nvPr/>
        </p:nvSpPr>
        <p:spPr>
          <a:xfrm>
            <a:off x="3035300" y="3594100"/>
            <a:ext cx="6870700" cy="923330"/>
          </a:xfrm>
          <a:prstGeom prst="rect">
            <a:avLst/>
          </a:prstGeom>
          <a:noFill/>
        </p:spPr>
        <p:txBody>
          <a:bodyPr wrap="square" rtlCol="0">
            <a:spAutoFit/>
          </a:bodyPr>
          <a:lstStyle/>
          <a:p>
            <a:r>
              <a:rPr lang="en-US" sz="5400" b="1" dirty="0">
                <a:solidFill>
                  <a:srgbClr val="FF0000"/>
                </a:solidFill>
              </a:rPr>
              <a:t>CÁM ƠN BẠN ĐÃ XEM</a:t>
            </a:r>
          </a:p>
        </p:txBody>
      </p:sp>
      <p:pic>
        <p:nvPicPr>
          <p:cNvPr id="5" name="Picture 4">
            <a:extLst>
              <a:ext uri="{FF2B5EF4-FFF2-40B4-BE49-F238E27FC236}">
                <a16:creationId xmlns:a16="http://schemas.microsoft.com/office/drawing/2014/main" id="{042F7E6F-F19F-436B-8BE1-DDB2CFECF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765" y="707616"/>
            <a:ext cx="2206469" cy="2314984"/>
          </a:xfrm>
          <a:prstGeom prst="rect">
            <a:avLst/>
          </a:prstGeom>
        </p:spPr>
      </p:pic>
    </p:spTree>
    <p:extLst>
      <p:ext uri="{BB962C8B-B14F-4D97-AF65-F5344CB8AC3E}">
        <p14:creationId xmlns:p14="http://schemas.microsoft.com/office/powerpoint/2010/main" val="41759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8.33333E-7 4.81481E-6 L -2.95987E-17 -3.7037E-7 " pathEditMode="relative" rAng="0" ptsTypes="AA">
                                      <p:cBhvr>
                                        <p:cTn id="6" dur="500" accel="50000" decel="50000" autoRev="1" fill="hold">
                                          <p:stCondLst>
                                            <p:cond delay="0"/>
                                          </p:stCondLst>
                                        </p:cTn>
                                        <p:tgtEl>
                                          <p:spTgt spid="2"/>
                                        </p:tgtEl>
                                        <p:attrNameLst>
                                          <p:attrName>ppt_x</p:attrName>
                                          <p:attrName>ppt_y</p:attrName>
                                        </p:attrNameLst>
                                      </p:cBhvr>
                                      <p:rCtr x="26" y="-3565"/>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0E4F17-7219-419A-97A2-929C52660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56305"/>
          </a:xfrm>
          <a:prstGeom prst="rect">
            <a:avLst/>
          </a:prstGeom>
        </p:spPr>
      </p:pic>
      <p:pic>
        <p:nvPicPr>
          <p:cNvPr id="2" name="y2mate.com - Màu hoa HINH MINH HOA THEO LOI BAI HAT">
            <a:hlinkClick r:id="" action="ppaction://media"/>
            <a:extLst>
              <a:ext uri="{FF2B5EF4-FFF2-40B4-BE49-F238E27FC236}">
                <a16:creationId xmlns:a16="http://schemas.microsoft.com/office/drawing/2014/main" id="{972C14F6-4605-4FC6-AD6E-A948580206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2152854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1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2A814B7-1FF3-4777-BBE7-96F4B31D0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6B12CBB-1DCB-4A9E-AF81-4F190DDAD7AC}"/>
              </a:ext>
            </a:extLst>
          </p:cNvPr>
          <p:cNvSpPr txBox="1"/>
          <p:nvPr/>
        </p:nvSpPr>
        <p:spPr>
          <a:xfrm>
            <a:off x="2486025" y="2657475"/>
            <a:ext cx="7353300" cy="707886"/>
          </a:xfrm>
          <a:prstGeom prst="rect">
            <a:avLst/>
          </a:prstGeom>
          <a:noFill/>
        </p:spPr>
        <p:txBody>
          <a:bodyPr wrap="square" rtlCol="0">
            <a:spAutoFit/>
          </a:bodyPr>
          <a:lstStyle/>
          <a:p>
            <a:r>
              <a:rPr lang="en-US" sz="4000" b="1" dirty="0" err="1">
                <a:solidFill>
                  <a:srgbClr val="C00000"/>
                </a:solidFill>
              </a:rPr>
              <a:t>Các</a:t>
            </a:r>
            <a:r>
              <a:rPr lang="en-US" sz="4000" b="1" dirty="0">
                <a:solidFill>
                  <a:srgbClr val="C00000"/>
                </a:solidFill>
              </a:rPr>
              <a:t> con </a:t>
            </a:r>
            <a:r>
              <a:rPr lang="en-US" sz="4000" b="1" dirty="0" err="1">
                <a:solidFill>
                  <a:srgbClr val="C00000"/>
                </a:solidFill>
              </a:rPr>
              <a:t>vừa</a:t>
            </a:r>
            <a:r>
              <a:rPr lang="en-US" sz="4000" b="1" dirty="0">
                <a:solidFill>
                  <a:srgbClr val="C00000"/>
                </a:solidFill>
              </a:rPr>
              <a:t> </a:t>
            </a:r>
            <a:r>
              <a:rPr lang="en-US" sz="4000" b="1" dirty="0" err="1">
                <a:solidFill>
                  <a:srgbClr val="C00000"/>
                </a:solidFill>
              </a:rPr>
              <a:t>lắng</a:t>
            </a:r>
            <a:r>
              <a:rPr lang="en-US" sz="4000" b="1" dirty="0">
                <a:solidFill>
                  <a:srgbClr val="C00000"/>
                </a:solidFill>
              </a:rPr>
              <a:t> </a:t>
            </a:r>
            <a:r>
              <a:rPr lang="en-US" sz="4000" b="1" dirty="0" err="1">
                <a:solidFill>
                  <a:srgbClr val="C00000"/>
                </a:solidFill>
              </a:rPr>
              <a:t>nghe</a:t>
            </a:r>
            <a:r>
              <a:rPr lang="en-US" sz="4000" b="1" dirty="0">
                <a:solidFill>
                  <a:srgbClr val="C00000"/>
                </a:solidFill>
              </a:rPr>
              <a:t> </a:t>
            </a:r>
            <a:r>
              <a:rPr lang="en-US" sz="4000" b="1" dirty="0" err="1">
                <a:solidFill>
                  <a:srgbClr val="C00000"/>
                </a:solidFill>
              </a:rPr>
              <a:t>bài</a:t>
            </a:r>
            <a:r>
              <a:rPr lang="en-US" sz="4000" b="1" dirty="0">
                <a:solidFill>
                  <a:srgbClr val="C00000"/>
                </a:solidFill>
              </a:rPr>
              <a:t> </a:t>
            </a:r>
            <a:r>
              <a:rPr lang="en-US" sz="4000" b="1" dirty="0" err="1">
                <a:solidFill>
                  <a:srgbClr val="C00000"/>
                </a:solidFill>
              </a:rPr>
              <a:t>hát</a:t>
            </a:r>
            <a:r>
              <a:rPr lang="en-US" sz="4000" b="1" dirty="0">
                <a:solidFill>
                  <a:srgbClr val="C00000"/>
                </a:solidFill>
              </a:rPr>
              <a:t> </a:t>
            </a:r>
            <a:r>
              <a:rPr lang="en-US" sz="4000" b="1" dirty="0" err="1">
                <a:solidFill>
                  <a:srgbClr val="C00000"/>
                </a:solidFill>
              </a:rPr>
              <a:t>gì</a:t>
            </a:r>
            <a:r>
              <a:rPr lang="en-US" sz="4000" b="1" dirty="0">
                <a:solidFill>
                  <a:srgbClr val="C00000"/>
                </a:solidFill>
              </a:rPr>
              <a:t>?</a:t>
            </a:r>
          </a:p>
        </p:txBody>
      </p:sp>
    </p:spTree>
    <p:extLst>
      <p:ext uri="{BB962C8B-B14F-4D97-AF65-F5344CB8AC3E}">
        <p14:creationId xmlns:p14="http://schemas.microsoft.com/office/powerpoint/2010/main" val="122181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65BDF-959E-4517-9882-B43B35589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5" name="Picture 4">
            <a:extLst>
              <a:ext uri="{FF2B5EF4-FFF2-40B4-BE49-F238E27FC236}">
                <a16:creationId xmlns:a16="http://schemas.microsoft.com/office/drawing/2014/main" id="{E720831A-30CD-4688-9758-E21DC04A4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248" y="1194190"/>
            <a:ext cx="6438095" cy="6247619"/>
          </a:xfrm>
          <a:prstGeom prst="rect">
            <a:avLst/>
          </a:prstGeom>
        </p:spPr>
      </p:pic>
      <p:sp>
        <p:nvSpPr>
          <p:cNvPr id="11" name="TextBox 10">
            <a:extLst>
              <a:ext uri="{FF2B5EF4-FFF2-40B4-BE49-F238E27FC236}">
                <a16:creationId xmlns:a16="http://schemas.microsoft.com/office/drawing/2014/main" id="{13AFA4BD-E24E-4E01-9AB2-C1E9BD1EECE6}"/>
              </a:ext>
            </a:extLst>
          </p:cNvPr>
          <p:cNvSpPr txBox="1"/>
          <p:nvPr/>
        </p:nvSpPr>
        <p:spPr>
          <a:xfrm>
            <a:off x="4622800" y="1765300"/>
            <a:ext cx="6057900" cy="1107996"/>
          </a:xfrm>
          <a:prstGeom prst="rect">
            <a:avLst/>
          </a:prstGeom>
          <a:noFill/>
        </p:spPr>
        <p:txBody>
          <a:bodyPr wrap="square" rtlCol="0">
            <a:spAutoFit/>
          </a:bodyPr>
          <a:lstStyle/>
          <a:p>
            <a:r>
              <a:rPr lang="en-US" sz="6600" b="1" dirty="0">
                <a:solidFill>
                  <a:srgbClr val="FF0000"/>
                </a:solidFill>
                <a:latin typeface="Times New Roman" panose="02020603050405020304" pitchFamily="18" charset="0"/>
                <a:cs typeface="Times New Roman" panose="02020603050405020304" pitchFamily="18" charset="0"/>
              </a:rPr>
              <a:t>Quan </a:t>
            </a:r>
            <a:r>
              <a:rPr lang="en-US" sz="6600" b="1" dirty="0" err="1">
                <a:solidFill>
                  <a:srgbClr val="FF0000"/>
                </a:solidFill>
                <a:latin typeface="Times New Roman" panose="02020603050405020304" pitchFamily="18" charset="0"/>
                <a:cs typeface="Times New Roman" panose="02020603050405020304" pitchFamily="18" charset="0"/>
              </a:rPr>
              <a:t>sát</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tranh</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889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0"/>
                                  </p:iterate>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1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grpId="1" nodeType="clickEffect">
                                  <p:stCondLst>
                                    <p:cond delay="0"/>
                                  </p:stCondLst>
                                  <p:iterate type="lt">
                                    <p:tmPct val="10000"/>
                                  </p:iterate>
                                  <p:childTnLst>
                                    <p:animMotion origin="layout" path="M -2.08333E-7 1.48148E-6 L -2.08333E-7 -0.07222 " pathEditMode="relative" rAng="0" ptsTypes="AA">
                                      <p:cBhvr>
                                        <p:cTn id="11" dur="250" accel="50000" decel="50000" autoRev="1" fill="hold">
                                          <p:stCondLst>
                                            <p:cond delay="0"/>
                                          </p:stCondLst>
                                        </p:cTn>
                                        <p:tgtEl>
                                          <p:spTgt spid="11">
                                            <p:txEl>
                                              <p:pRg st="0" end="0"/>
                                            </p:txEl>
                                          </p:spTgt>
                                        </p:tgtEl>
                                        <p:attrNameLst>
                                          <p:attrName>ppt_x</p:attrName>
                                          <p:attrName>ppt_y</p:attrName>
                                        </p:attrNameLst>
                                      </p:cBhvr>
                                      <p:rCtr x="0" y="-3611"/>
                                    </p:animMotion>
                                    <p:animRot by="1500000">
                                      <p:cBhvr>
                                        <p:cTn id="12" dur="125" fill="hold">
                                          <p:stCondLst>
                                            <p:cond delay="0"/>
                                          </p:stCondLst>
                                        </p:cTn>
                                        <p:tgtEl>
                                          <p:spTgt spid="11">
                                            <p:txEl>
                                              <p:pRg st="0" end="0"/>
                                            </p:txEl>
                                          </p:spTgt>
                                        </p:tgtEl>
                                        <p:attrNameLst>
                                          <p:attrName>r</p:attrName>
                                        </p:attrNameLst>
                                      </p:cBhvr>
                                    </p:animRot>
                                    <p:animRot by="-1500000">
                                      <p:cBhvr>
                                        <p:cTn id="13" dur="125" fill="hold">
                                          <p:stCondLst>
                                            <p:cond delay="125"/>
                                          </p:stCondLst>
                                        </p:cTn>
                                        <p:tgtEl>
                                          <p:spTgt spid="11">
                                            <p:txEl>
                                              <p:pRg st="0" end="0"/>
                                            </p:txEl>
                                          </p:spTgt>
                                        </p:tgtEl>
                                        <p:attrNameLst>
                                          <p:attrName>r</p:attrName>
                                        </p:attrNameLst>
                                      </p:cBhvr>
                                    </p:animRot>
                                    <p:animRot by="-1500000">
                                      <p:cBhvr>
                                        <p:cTn id="14" dur="125" fill="hold">
                                          <p:stCondLst>
                                            <p:cond delay="250"/>
                                          </p:stCondLst>
                                        </p:cTn>
                                        <p:tgtEl>
                                          <p:spTgt spid="11">
                                            <p:txEl>
                                              <p:pRg st="0" end="0"/>
                                            </p:txEl>
                                          </p:spTgt>
                                        </p:tgtEl>
                                        <p:attrNameLst>
                                          <p:attrName>r</p:attrName>
                                        </p:attrNameLst>
                                      </p:cBhvr>
                                    </p:animRot>
                                    <p:animRot by="1500000">
                                      <p:cBhvr>
                                        <p:cTn id="15" dur="125" fill="hold">
                                          <p:stCondLst>
                                            <p:cond delay="375"/>
                                          </p:stCondLst>
                                        </p:cTn>
                                        <p:tgtEl>
                                          <p:spTgt spid="11">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6" presetClass="exit" presetSubtype="0" fill="hold" grpId="2" nodeType="clickEffect">
                                  <p:stCondLst>
                                    <p:cond delay="0"/>
                                  </p:stCondLst>
                                  <p:iterate type="lt">
                                    <p:tmPct val="0"/>
                                  </p:iterate>
                                  <p:childTnLst>
                                    <p:animEffect transition="out" filter="wipe(down)">
                                      <p:cBhvr>
                                        <p:cTn id="19" dur="180" accel="50000">
                                          <p:stCondLst>
                                            <p:cond delay="1820"/>
                                          </p:stCondLst>
                                        </p:cTn>
                                        <p:tgtEl>
                                          <p:spTgt spid="11">
                                            <p:txEl>
                                              <p:pRg st="0" end="0"/>
                                            </p:txEl>
                                          </p:spTgt>
                                        </p:tgtEl>
                                      </p:cBhvr>
                                    </p:animEffect>
                                    <p:anim calcmode="lin" valueType="num">
                                      <p:cBhvr>
                                        <p:cTn id="20" dur="1822" tmFilter="0,0; 0.14,0.31; 0.43,0.73; 0.71,0.91; 1.0,1.0">
                                          <p:stCondLst>
                                            <p:cond delay="0"/>
                                          </p:stCondLst>
                                        </p:cTn>
                                        <p:tgtEl>
                                          <p:spTgt spid="11">
                                            <p:txEl>
                                              <p:pRg st="0" end="0"/>
                                            </p:txEl>
                                          </p:spTgt>
                                        </p:tgtEl>
                                        <p:attrNameLst>
                                          <p:attrName>ppt_x</p:attrName>
                                        </p:attrNameLst>
                                      </p:cBhvr>
                                      <p:tavLst>
                                        <p:tav tm="0">
                                          <p:val>
                                            <p:strVal val="ppt_x"/>
                                          </p:val>
                                        </p:tav>
                                        <p:tav tm="100000">
                                          <p:val>
                                            <p:strVal val="#ppt_x+0.25"/>
                                          </p:val>
                                        </p:tav>
                                      </p:tavLst>
                                    </p:anim>
                                    <p:anim calcmode="lin" valueType="num">
                                      <p:cBhvr>
                                        <p:cTn id="21" dur="178">
                                          <p:stCondLst>
                                            <p:cond delay="1822"/>
                                          </p:stCondLst>
                                        </p:cTn>
                                        <p:tgtEl>
                                          <p:spTgt spid="11">
                                            <p:txEl>
                                              <p:pRg st="0" end="0"/>
                                            </p:txEl>
                                          </p:spTgt>
                                        </p:tgtEl>
                                        <p:attrNameLst>
                                          <p:attrName>ppt_x</p:attrName>
                                        </p:attrNameLst>
                                      </p:cBhvr>
                                      <p:tavLst>
                                        <p:tav tm="0">
                                          <p:val>
                                            <p:strVal val="ppt_x"/>
                                          </p:val>
                                        </p:tav>
                                        <p:tav tm="100000">
                                          <p:val>
                                            <p:strVal val="ppt_x"/>
                                          </p:val>
                                        </p:tav>
                                      </p:tavLst>
                                    </p:anim>
                                    <p:anim calcmode="lin" valueType="num">
                                      <p:cBhvr>
                                        <p:cTn id="22" dur="664" tmFilter="0.0,0.0;0.25,0.07;0.50,0.2;0.75,0.467;1.0,1.0">
                                          <p:stCondLst>
                                            <p:cond delay="0"/>
                                          </p:stCondLst>
                                        </p:cTn>
                                        <p:tgtEl>
                                          <p:spTgt spid="11">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 dur="664" tmFilter="0, 0; 0.125,0.2665; 0.25,0.4; 0.375,0.465; 0.5,0.5;  0.625,0.535; 0.75,0.6; 0.875,0.7335; 1,1">
                                          <p:stCondLst>
                                            <p:cond delay="664"/>
                                          </p:stCondLst>
                                        </p:cTn>
                                        <p:tgtEl>
                                          <p:spTgt spid="11">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4" dur="332" tmFilter="0, 0; 0.125,0.2665; 0.25,0.4; 0.375,0.465; 0.5,0.5;  0.625,0.535; 0.75,0.6; 0.875,0.7335; 1,1">
                                          <p:stCondLst>
                                            <p:cond delay="1324"/>
                                          </p:stCondLst>
                                        </p:cTn>
                                        <p:tgtEl>
                                          <p:spTgt spid="11">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5" dur="164" tmFilter="0, 0; 0.125,0.2665; 0.25,0.4; 0.375,0.465; 0.5,0.5;  0.625,0.535; 0.75,0.6; 0.875,0.7335; 1,1">
                                          <p:stCondLst>
                                            <p:cond delay="1656"/>
                                          </p:stCondLst>
                                        </p:cTn>
                                        <p:tgtEl>
                                          <p:spTgt spid="11">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6" dur="180" accel="50000">
                                          <p:stCondLst>
                                            <p:cond delay="1820"/>
                                          </p:stCondLst>
                                        </p:cTn>
                                        <p:tgtEl>
                                          <p:spTgt spid="11">
                                            <p:txEl>
                                              <p:pRg st="0" end="0"/>
                                            </p:txEl>
                                          </p:spTgt>
                                        </p:tgtEl>
                                        <p:attrNameLst>
                                          <p:attrName>ppt_y</p:attrName>
                                        </p:attrNameLst>
                                      </p:cBhvr>
                                      <p:tavLst>
                                        <p:tav tm="0">
                                          <p:val>
                                            <p:strVal val="ppt_y"/>
                                          </p:val>
                                        </p:tav>
                                        <p:tav tm="100000">
                                          <p:val>
                                            <p:strVal val="ppt_y+ppt_h"/>
                                          </p:val>
                                        </p:tav>
                                      </p:tavLst>
                                    </p:anim>
                                    <p:animScale>
                                      <p:cBhvr>
                                        <p:cTn id="27" dur="26">
                                          <p:stCondLst>
                                            <p:cond delay="620"/>
                                          </p:stCondLst>
                                        </p:cTn>
                                        <p:tgtEl>
                                          <p:spTgt spid="11">
                                            <p:txEl>
                                              <p:pRg st="0" end="0"/>
                                            </p:txEl>
                                          </p:spTgt>
                                        </p:tgtEl>
                                      </p:cBhvr>
                                      <p:to x="100000" y="60000"/>
                                    </p:animScale>
                                    <p:animScale>
                                      <p:cBhvr>
                                        <p:cTn id="28" dur="166" decel="50000">
                                          <p:stCondLst>
                                            <p:cond delay="646"/>
                                          </p:stCondLst>
                                        </p:cTn>
                                        <p:tgtEl>
                                          <p:spTgt spid="11">
                                            <p:txEl>
                                              <p:pRg st="0" end="0"/>
                                            </p:txEl>
                                          </p:spTgt>
                                        </p:tgtEl>
                                      </p:cBhvr>
                                      <p:to x="100000" y="100000"/>
                                    </p:animScale>
                                    <p:animScale>
                                      <p:cBhvr>
                                        <p:cTn id="29" dur="26">
                                          <p:stCondLst>
                                            <p:cond delay="1312"/>
                                          </p:stCondLst>
                                        </p:cTn>
                                        <p:tgtEl>
                                          <p:spTgt spid="11">
                                            <p:txEl>
                                              <p:pRg st="0" end="0"/>
                                            </p:txEl>
                                          </p:spTgt>
                                        </p:tgtEl>
                                      </p:cBhvr>
                                      <p:to x="100000" y="80000"/>
                                    </p:animScale>
                                    <p:animScale>
                                      <p:cBhvr>
                                        <p:cTn id="30" dur="166" decel="50000">
                                          <p:stCondLst>
                                            <p:cond delay="1338"/>
                                          </p:stCondLst>
                                        </p:cTn>
                                        <p:tgtEl>
                                          <p:spTgt spid="11">
                                            <p:txEl>
                                              <p:pRg st="0" end="0"/>
                                            </p:txEl>
                                          </p:spTgt>
                                        </p:tgtEl>
                                      </p:cBhvr>
                                      <p:to x="100000" y="100000"/>
                                    </p:animScale>
                                    <p:animScale>
                                      <p:cBhvr>
                                        <p:cTn id="31" dur="26">
                                          <p:stCondLst>
                                            <p:cond delay="1642"/>
                                          </p:stCondLst>
                                        </p:cTn>
                                        <p:tgtEl>
                                          <p:spTgt spid="11">
                                            <p:txEl>
                                              <p:pRg st="0" end="0"/>
                                            </p:txEl>
                                          </p:spTgt>
                                        </p:tgtEl>
                                      </p:cBhvr>
                                      <p:to x="100000" y="90000"/>
                                    </p:animScale>
                                    <p:animScale>
                                      <p:cBhvr>
                                        <p:cTn id="32" dur="166" decel="50000">
                                          <p:stCondLst>
                                            <p:cond delay="1668"/>
                                          </p:stCondLst>
                                        </p:cTn>
                                        <p:tgtEl>
                                          <p:spTgt spid="11">
                                            <p:txEl>
                                              <p:pRg st="0" end="0"/>
                                            </p:txEl>
                                          </p:spTgt>
                                        </p:tgtEl>
                                      </p:cBhvr>
                                      <p:to x="100000" y="100000"/>
                                    </p:animScale>
                                    <p:animScale>
                                      <p:cBhvr>
                                        <p:cTn id="33" dur="26">
                                          <p:stCondLst>
                                            <p:cond delay="1808"/>
                                          </p:stCondLst>
                                        </p:cTn>
                                        <p:tgtEl>
                                          <p:spTgt spid="11">
                                            <p:txEl>
                                              <p:pRg st="0" end="0"/>
                                            </p:txEl>
                                          </p:spTgt>
                                        </p:tgtEl>
                                      </p:cBhvr>
                                      <p:to x="100000" y="95000"/>
                                    </p:animScale>
                                    <p:animScale>
                                      <p:cBhvr>
                                        <p:cTn id="34" dur="166" decel="50000">
                                          <p:stCondLst>
                                            <p:cond delay="1834"/>
                                          </p:stCondLst>
                                        </p:cTn>
                                        <p:tgtEl>
                                          <p:spTgt spid="11">
                                            <p:txEl>
                                              <p:pRg st="0" end="0"/>
                                            </p:txEl>
                                          </p:spTgt>
                                        </p:tgtEl>
                                      </p:cBhvr>
                                      <p:to x="100000" y="100000"/>
                                    </p:animScale>
                                    <p:set>
                                      <p:cBhvr>
                                        <p:cTn id="35" dur="1" fill="hold">
                                          <p:stCondLst>
                                            <p:cond delay="1999"/>
                                          </p:stCondLst>
                                        </p:cTn>
                                        <p:tgtEl>
                                          <p:spTgt spid="11">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1" grpId="1" build="allAtOnce"/>
      <p:bldP spid="11" grpId="2"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hám phá một số Tranh vẽ vườn hoa mùa xuân tươi sáng và đầy sắc màu">
            <a:extLst>
              <a:ext uri="{FF2B5EF4-FFF2-40B4-BE49-F238E27FC236}">
                <a16:creationId xmlns:a16="http://schemas.microsoft.com/office/drawing/2014/main" id="{CE755BBA-7241-4D0E-85B4-92C0F63A6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2001" cy="683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427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nh tô màu vườn hoa đẹp rực rỡ cho bé tập tô">
            <a:extLst>
              <a:ext uri="{FF2B5EF4-FFF2-40B4-BE49-F238E27FC236}">
                <a16:creationId xmlns:a16="http://schemas.microsoft.com/office/drawing/2014/main" id="{CFFAA49A-C7A3-4430-BE82-36223F8BF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586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y cùng chiêm ngưỡng những bức tranh vẽ vườn hoa tuyệt đẹp, nơi mà màu sắc tươi tắn của những bông hoa cùng cảnh quan thiên nhiên tạo nên một hình ảnh đẹp mắt và bình yên.">
            <a:extLst>
              <a:ext uri="{FF2B5EF4-FFF2-40B4-BE49-F238E27FC236}">
                <a16:creationId xmlns:a16="http://schemas.microsoft.com/office/drawing/2014/main" id="{7FD5DE52-9DC9-4134-B8EA-C71D53843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0E4F17-7219-419A-97A2-929C52660D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56305"/>
          </a:xfrm>
          <a:prstGeom prst="rect">
            <a:avLst/>
          </a:prstGeom>
        </p:spPr>
      </p:pic>
      <p:pic>
        <p:nvPicPr>
          <p:cNvPr id="4" name="y2mate.com - ALOHA English Version Karaoke Tone Nữa Beat Chuân Elight">
            <a:hlinkClick r:id="" action="ppaction://media"/>
            <a:extLst>
              <a:ext uri="{FF2B5EF4-FFF2-40B4-BE49-F238E27FC236}">
                <a16:creationId xmlns:a16="http://schemas.microsoft.com/office/drawing/2014/main" id="{3760F772-9806-491F-BA37-6948EEEFD5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325689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62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6C828471-45AD-1DDF-FBC3-BF98C37FDD02}"/>
                  </a:ext>
                </a:extLst>
              </p14:cNvPr>
              <p14:cNvContentPartPr/>
              <p14:nvPr/>
            </p14:nvContentPartPr>
            <p14:xfrm>
              <a:off x="6228261" y="2040146"/>
              <a:ext cx="1538280" cy="1763640"/>
            </p14:xfrm>
          </p:contentPart>
        </mc:Choice>
        <mc:Fallback xmlns="">
          <p:pic>
            <p:nvPicPr>
              <p:cNvPr id="3" name="Ink 2">
                <a:extLst>
                  <a:ext uri="{FF2B5EF4-FFF2-40B4-BE49-F238E27FC236}">
                    <a16:creationId xmlns:a16="http://schemas.microsoft.com/office/drawing/2014/main" id="{6C828471-45AD-1DDF-FBC3-BF98C37FDD02}"/>
                  </a:ext>
                </a:extLst>
              </p:cNvPr>
              <p:cNvPicPr/>
              <p:nvPr/>
            </p:nvPicPr>
            <p:blipFill>
              <a:blip r:embed="rId3"/>
              <a:stretch>
                <a:fillRect/>
              </a:stretch>
            </p:blipFill>
            <p:spPr>
              <a:xfrm>
                <a:off x="6210621" y="2022146"/>
                <a:ext cx="1573920" cy="1799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5FD1D59-6CEE-6D52-5D32-AA031582BFBF}"/>
                  </a:ext>
                </a:extLst>
              </p14:cNvPr>
              <p14:cNvContentPartPr/>
              <p14:nvPr/>
            </p14:nvContentPartPr>
            <p14:xfrm>
              <a:off x="5936661" y="2795066"/>
              <a:ext cx="757080" cy="733320"/>
            </p14:xfrm>
          </p:contentPart>
        </mc:Choice>
        <mc:Fallback xmlns="">
          <p:pic>
            <p:nvPicPr>
              <p:cNvPr id="2" name="Ink 1">
                <a:extLst>
                  <a:ext uri="{FF2B5EF4-FFF2-40B4-BE49-F238E27FC236}">
                    <a16:creationId xmlns:a16="http://schemas.microsoft.com/office/drawing/2014/main" id="{B5FD1D59-6CEE-6D52-5D32-AA031582BFBF}"/>
                  </a:ext>
                </a:extLst>
              </p:cNvPr>
              <p:cNvPicPr/>
              <p:nvPr/>
            </p:nvPicPr>
            <p:blipFill>
              <a:blip r:embed="rId5"/>
              <a:stretch>
                <a:fillRect/>
              </a:stretch>
            </p:blipFill>
            <p:spPr>
              <a:xfrm>
                <a:off x="5918661" y="2777066"/>
                <a:ext cx="792720" cy="768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E4384A9B-E75C-49A0-A542-4CC9DBB0FFED}"/>
                  </a:ext>
                </a:extLst>
              </p14:cNvPr>
              <p14:cNvContentPartPr/>
              <p14:nvPr/>
            </p14:nvContentPartPr>
            <p14:xfrm>
              <a:off x="5668821" y="3431546"/>
              <a:ext cx="1102680" cy="915480"/>
            </p14:xfrm>
          </p:contentPart>
        </mc:Choice>
        <mc:Fallback xmlns="">
          <p:pic>
            <p:nvPicPr>
              <p:cNvPr id="9" name="Ink 8">
                <a:extLst>
                  <a:ext uri="{FF2B5EF4-FFF2-40B4-BE49-F238E27FC236}">
                    <a16:creationId xmlns:a16="http://schemas.microsoft.com/office/drawing/2014/main" id="{E4384A9B-E75C-49A0-A542-4CC9DBB0FFED}"/>
                  </a:ext>
                </a:extLst>
              </p:cNvPr>
              <p:cNvPicPr/>
              <p:nvPr/>
            </p:nvPicPr>
            <p:blipFill>
              <a:blip r:embed="rId7"/>
              <a:stretch>
                <a:fillRect/>
              </a:stretch>
            </p:blipFill>
            <p:spPr>
              <a:xfrm>
                <a:off x="5651181" y="3413906"/>
                <a:ext cx="1138320" cy="951120"/>
              </a:xfrm>
              <a:prstGeom prst="rect">
                <a:avLst/>
              </a:prstGeom>
            </p:spPr>
          </p:pic>
        </mc:Fallback>
      </mc:AlternateContent>
      <p:grpSp>
        <p:nvGrpSpPr>
          <p:cNvPr id="12" name="Group 11">
            <a:extLst>
              <a:ext uri="{FF2B5EF4-FFF2-40B4-BE49-F238E27FC236}">
                <a16:creationId xmlns:a16="http://schemas.microsoft.com/office/drawing/2014/main" id="{75183C5F-6FA3-C757-012D-E7FC27919FB1}"/>
              </a:ext>
            </a:extLst>
          </p:cNvPr>
          <p:cNvGrpSpPr/>
          <p:nvPr/>
        </p:nvGrpSpPr>
        <p:grpSpPr>
          <a:xfrm>
            <a:off x="5205501" y="2117906"/>
            <a:ext cx="1647000" cy="4633200"/>
            <a:chOff x="5205501" y="2117906"/>
            <a:chExt cx="1647000" cy="4633200"/>
          </a:xfrm>
        </p:grpSpPr>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7F7C83A4-4E56-0B98-2025-7A687AE7531F}"/>
                    </a:ext>
                  </a:extLst>
                </p14:cNvPr>
                <p14:cNvContentPartPr/>
                <p14:nvPr/>
              </p14:nvContentPartPr>
              <p14:xfrm>
                <a:off x="5551461" y="2117906"/>
                <a:ext cx="743400" cy="837720"/>
              </p14:xfrm>
            </p:contentPart>
          </mc:Choice>
          <mc:Fallback xmlns="">
            <p:pic>
              <p:nvPicPr>
                <p:cNvPr id="4" name="Ink 3">
                  <a:extLst>
                    <a:ext uri="{FF2B5EF4-FFF2-40B4-BE49-F238E27FC236}">
                      <a16:creationId xmlns:a16="http://schemas.microsoft.com/office/drawing/2014/main" id="{7F7C83A4-4E56-0B98-2025-7A687AE7531F}"/>
                    </a:ext>
                  </a:extLst>
                </p:cNvPr>
                <p:cNvPicPr/>
                <p:nvPr/>
              </p:nvPicPr>
              <p:blipFill>
                <a:blip r:embed="rId9"/>
                <a:stretch>
                  <a:fillRect/>
                </a:stretch>
              </p:blipFill>
              <p:spPr>
                <a:xfrm>
                  <a:off x="5533821" y="2099906"/>
                  <a:ext cx="779040" cy="87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508BCAA0-3D12-CD68-690A-2DF2E3E8EE84}"/>
                    </a:ext>
                  </a:extLst>
                </p14:cNvPr>
                <p14:cNvContentPartPr/>
                <p14:nvPr/>
              </p14:nvContentPartPr>
              <p14:xfrm>
                <a:off x="5205501" y="2768426"/>
                <a:ext cx="988200" cy="838440"/>
              </p14:xfrm>
            </p:contentPart>
          </mc:Choice>
          <mc:Fallback xmlns="">
            <p:pic>
              <p:nvPicPr>
                <p:cNvPr id="5" name="Ink 4">
                  <a:extLst>
                    <a:ext uri="{FF2B5EF4-FFF2-40B4-BE49-F238E27FC236}">
                      <a16:creationId xmlns:a16="http://schemas.microsoft.com/office/drawing/2014/main" id="{508BCAA0-3D12-CD68-690A-2DF2E3E8EE84}"/>
                    </a:ext>
                  </a:extLst>
                </p:cNvPr>
                <p:cNvPicPr/>
                <p:nvPr/>
              </p:nvPicPr>
              <p:blipFill>
                <a:blip r:embed="rId11"/>
                <a:stretch>
                  <a:fillRect/>
                </a:stretch>
              </p:blipFill>
              <p:spPr>
                <a:xfrm>
                  <a:off x="5187861" y="2750426"/>
                  <a:ext cx="1023840" cy="874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F4BD7E8-469B-A41F-3638-E57CC52A9A36}"/>
                    </a:ext>
                  </a:extLst>
                </p14:cNvPr>
                <p14:cNvContentPartPr/>
                <p14:nvPr/>
              </p14:nvContentPartPr>
              <p14:xfrm>
                <a:off x="6678261" y="3577706"/>
                <a:ext cx="174240" cy="3173400"/>
              </p14:xfrm>
            </p:contentPart>
          </mc:Choice>
          <mc:Fallback xmlns="">
            <p:pic>
              <p:nvPicPr>
                <p:cNvPr id="11" name="Ink 10">
                  <a:extLst>
                    <a:ext uri="{FF2B5EF4-FFF2-40B4-BE49-F238E27FC236}">
                      <a16:creationId xmlns:a16="http://schemas.microsoft.com/office/drawing/2014/main" id="{BF4BD7E8-469B-A41F-3638-E57CC52A9A36}"/>
                    </a:ext>
                  </a:extLst>
                </p:cNvPr>
                <p:cNvPicPr/>
                <p:nvPr/>
              </p:nvPicPr>
              <p:blipFill>
                <a:blip r:embed="rId13"/>
                <a:stretch>
                  <a:fillRect/>
                </a:stretch>
              </p:blipFill>
              <p:spPr>
                <a:xfrm>
                  <a:off x="6660621" y="3559706"/>
                  <a:ext cx="209880" cy="320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E4ED5BA7-A564-F160-88C3-0186743EA534}"/>
                  </a:ext>
                </a:extLst>
              </p14:cNvPr>
              <p14:cNvContentPartPr/>
              <p14:nvPr/>
            </p14:nvContentPartPr>
            <p14:xfrm>
              <a:off x="6665661" y="5103746"/>
              <a:ext cx="1620720" cy="1339200"/>
            </p14:xfrm>
          </p:contentPart>
        </mc:Choice>
        <mc:Fallback xmlns="">
          <p:pic>
            <p:nvPicPr>
              <p:cNvPr id="13" name="Ink 12">
                <a:extLst>
                  <a:ext uri="{FF2B5EF4-FFF2-40B4-BE49-F238E27FC236}">
                    <a16:creationId xmlns:a16="http://schemas.microsoft.com/office/drawing/2014/main" id="{E4ED5BA7-A564-F160-88C3-0186743EA534}"/>
                  </a:ext>
                </a:extLst>
              </p:cNvPr>
              <p:cNvPicPr/>
              <p:nvPr/>
            </p:nvPicPr>
            <p:blipFill>
              <a:blip r:embed="rId15"/>
              <a:stretch>
                <a:fillRect/>
              </a:stretch>
            </p:blipFill>
            <p:spPr>
              <a:xfrm>
                <a:off x="6648021" y="5086106"/>
                <a:ext cx="1656360" cy="1374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96518992-0089-81E6-EE13-489A0B8C10E7}"/>
                  </a:ext>
                </a:extLst>
              </p14:cNvPr>
              <p14:cNvContentPartPr/>
              <p14:nvPr/>
            </p14:nvContentPartPr>
            <p14:xfrm>
              <a:off x="5174541" y="5007986"/>
              <a:ext cx="1650240" cy="1062360"/>
            </p14:xfrm>
          </p:contentPart>
        </mc:Choice>
        <mc:Fallback xmlns="">
          <p:pic>
            <p:nvPicPr>
              <p:cNvPr id="14" name="Ink 13">
                <a:extLst>
                  <a:ext uri="{FF2B5EF4-FFF2-40B4-BE49-F238E27FC236}">
                    <a16:creationId xmlns:a16="http://schemas.microsoft.com/office/drawing/2014/main" id="{96518992-0089-81E6-EE13-489A0B8C10E7}"/>
                  </a:ext>
                </a:extLst>
              </p:cNvPr>
              <p:cNvPicPr/>
              <p:nvPr/>
            </p:nvPicPr>
            <p:blipFill>
              <a:blip r:embed="rId17"/>
              <a:stretch>
                <a:fillRect/>
              </a:stretch>
            </p:blipFill>
            <p:spPr>
              <a:xfrm>
                <a:off x="5156541" y="4990346"/>
                <a:ext cx="1685880" cy="109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6D7FF3BC-0101-2D67-D542-BF4E6D04A658}"/>
                  </a:ext>
                </a:extLst>
              </p14:cNvPr>
              <p14:cNvContentPartPr/>
              <p14:nvPr/>
            </p14:nvContentPartPr>
            <p14:xfrm>
              <a:off x="10248381" y="3153266"/>
              <a:ext cx="74880" cy="2962440"/>
            </p14:xfrm>
          </p:contentPart>
        </mc:Choice>
        <mc:Fallback xmlns="">
          <p:pic>
            <p:nvPicPr>
              <p:cNvPr id="15" name="Ink 14">
                <a:extLst>
                  <a:ext uri="{FF2B5EF4-FFF2-40B4-BE49-F238E27FC236}">
                    <a16:creationId xmlns:a16="http://schemas.microsoft.com/office/drawing/2014/main" id="{6D7FF3BC-0101-2D67-D542-BF4E6D04A658}"/>
                  </a:ext>
                </a:extLst>
              </p:cNvPr>
              <p:cNvPicPr/>
              <p:nvPr/>
            </p:nvPicPr>
            <p:blipFill>
              <a:blip r:embed="rId19"/>
              <a:stretch>
                <a:fillRect/>
              </a:stretch>
            </p:blipFill>
            <p:spPr>
              <a:xfrm>
                <a:off x="10230741" y="3135626"/>
                <a:ext cx="110520" cy="2998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046100AD-B753-060D-5D47-293DE51FB8E7}"/>
                  </a:ext>
                </a:extLst>
              </p14:cNvPr>
              <p14:cNvContentPartPr/>
              <p14:nvPr/>
            </p14:nvContentPartPr>
            <p14:xfrm>
              <a:off x="10521621" y="1012346"/>
              <a:ext cx="947520" cy="1160280"/>
            </p14:xfrm>
          </p:contentPart>
        </mc:Choice>
        <mc:Fallback xmlns="">
          <p:pic>
            <p:nvPicPr>
              <p:cNvPr id="20" name="Ink 19">
                <a:extLst>
                  <a:ext uri="{FF2B5EF4-FFF2-40B4-BE49-F238E27FC236}">
                    <a16:creationId xmlns:a16="http://schemas.microsoft.com/office/drawing/2014/main" id="{046100AD-B753-060D-5D47-293DE51FB8E7}"/>
                  </a:ext>
                </a:extLst>
              </p:cNvPr>
              <p:cNvPicPr/>
              <p:nvPr/>
            </p:nvPicPr>
            <p:blipFill>
              <a:blip r:embed="rId21"/>
              <a:stretch>
                <a:fillRect/>
              </a:stretch>
            </p:blipFill>
            <p:spPr>
              <a:xfrm>
                <a:off x="10503981" y="994346"/>
                <a:ext cx="983160" cy="119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E7C704DC-00EB-D70B-BC5A-4A813E2E0453}"/>
                  </a:ext>
                </a:extLst>
              </p14:cNvPr>
              <p14:cNvContentPartPr/>
              <p14:nvPr/>
            </p14:nvContentPartPr>
            <p14:xfrm>
              <a:off x="10054701" y="4392746"/>
              <a:ext cx="1477080" cy="2017440"/>
            </p14:xfrm>
          </p:contentPart>
        </mc:Choice>
        <mc:Fallback xmlns="">
          <p:pic>
            <p:nvPicPr>
              <p:cNvPr id="30" name="Ink 29">
                <a:extLst>
                  <a:ext uri="{FF2B5EF4-FFF2-40B4-BE49-F238E27FC236}">
                    <a16:creationId xmlns:a16="http://schemas.microsoft.com/office/drawing/2014/main" id="{E7C704DC-00EB-D70B-BC5A-4A813E2E0453}"/>
                  </a:ext>
                </a:extLst>
              </p:cNvPr>
              <p:cNvPicPr/>
              <p:nvPr/>
            </p:nvPicPr>
            <p:blipFill>
              <a:blip r:embed="rId23"/>
              <a:stretch>
                <a:fillRect/>
              </a:stretch>
            </p:blipFill>
            <p:spPr>
              <a:xfrm>
                <a:off x="10036701" y="4375106"/>
                <a:ext cx="1512720" cy="2053080"/>
              </a:xfrm>
              <a:prstGeom prst="rect">
                <a:avLst/>
              </a:prstGeom>
            </p:spPr>
          </p:pic>
        </mc:Fallback>
      </mc:AlternateContent>
      <p:grpSp>
        <p:nvGrpSpPr>
          <p:cNvPr id="32" name="Group 31">
            <a:extLst>
              <a:ext uri="{FF2B5EF4-FFF2-40B4-BE49-F238E27FC236}">
                <a16:creationId xmlns:a16="http://schemas.microsoft.com/office/drawing/2014/main" id="{16CAFB24-114E-D615-2048-5A84B5AA6448}"/>
              </a:ext>
            </a:extLst>
          </p:cNvPr>
          <p:cNvGrpSpPr/>
          <p:nvPr/>
        </p:nvGrpSpPr>
        <p:grpSpPr>
          <a:xfrm>
            <a:off x="8943381" y="637226"/>
            <a:ext cx="2917440" cy="6161040"/>
            <a:chOff x="8943381" y="637226"/>
            <a:chExt cx="2917440" cy="6161040"/>
          </a:xfrm>
        </p:grpSpPr>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BF81DE41-9D39-D99F-183A-E8EBD2DA9394}"/>
                    </a:ext>
                  </a:extLst>
                </p14:cNvPr>
                <p14:cNvContentPartPr/>
                <p14:nvPr/>
              </p14:nvContentPartPr>
              <p14:xfrm>
                <a:off x="10123821" y="1814066"/>
                <a:ext cx="531720" cy="571680"/>
              </p14:xfrm>
            </p:contentPart>
          </mc:Choice>
          <mc:Fallback xmlns="">
            <p:pic>
              <p:nvPicPr>
                <p:cNvPr id="16" name="Ink 15">
                  <a:extLst>
                    <a:ext uri="{FF2B5EF4-FFF2-40B4-BE49-F238E27FC236}">
                      <a16:creationId xmlns:a16="http://schemas.microsoft.com/office/drawing/2014/main" id="{BF81DE41-9D39-D99F-183A-E8EBD2DA9394}"/>
                    </a:ext>
                  </a:extLst>
                </p:cNvPr>
                <p:cNvPicPr/>
                <p:nvPr/>
              </p:nvPicPr>
              <p:blipFill>
                <a:blip r:embed="rId25"/>
                <a:stretch>
                  <a:fillRect/>
                </a:stretch>
              </p:blipFill>
              <p:spPr>
                <a:xfrm>
                  <a:off x="10105821" y="1796426"/>
                  <a:ext cx="56736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12324C6A-7159-9BAD-4CEB-BC655BA1DCE2}"/>
                    </a:ext>
                  </a:extLst>
                </p14:cNvPr>
                <p14:cNvContentPartPr/>
                <p14:nvPr/>
              </p14:nvContentPartPr>
              <p14:xfrm>
                <a:off x="10136781" y="1841426"/>
                <a:ext cx="40680" cy="63000"/>
              </p14:xfrm>
            </p:contentPart>
          </mc:Choice>
          <mc:Fallback xmlns="">
            <p:pic>
              <p:nvPicPr>
                <p:cNvPr id="17" name="Ink 16">
                  <a:extLst>
                    <a:ext uri="{FF2B5EF4-FFF2-40B4-BE49-F238E27FC236}">
                      <a16:creationId xmlns:a16="http://schemas.microsoft.com/office/drawing/2014/main" id="{12324C6A-7159-9BAD-4CEB-BC655BA1DCE2}"/>
                    </a:ext>
                  </a:extLst>
                </p:cNvPr>
                <p:cNvPicPr/>
                <p:nvPr/>
              </p:nvPicPr>
              <p:blipFill>
                <a:blip r:embed="rId27"/>
                <a:stretch>
                  <a:fillRect/>
                </a:stretch>
              </p:blipFill>
              <p:spPr>
                <a:xfrm>
                  <a:off x="10119141" y="1823786"/>
                  <a:ext cx="763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D502BBC0-DAC0-8174-27DA-D8986A978FE1}"/>
                    </a:ext>
                  </a:extLst>
                </p14:cNvPr>
                <p14:cNvContentPartPr/>
                <p14:nvPr/>
              </p14:nvContentPartPr>
              <p14:xfrm>
                <a:off x="10042461" y="637226"/>
                <a:ext cx="521280" cy="1256400"/>
              </p14:xfrm>
            </p:contentPart>
          </mc:Choice>
          <mc:Fallback xmlns="">
            <p:pic>
              <p:nvPicPr>
                <p:cNvPr id="18" name="Ink 17">
                  <a:extLst>
                    <a:ext uri="{FF2B5EF4-FFF2-40B4-BE49-F238E27FC236}">
                      <a16:creationId xmlns:a16="http://schemas.microsoft.com/office/drawing/2014/main" id="{D502BBC0-DAC0-8174-27DA-D8986A978FE1}"/>
                    </a:ext>
                  </a:extLst>
                </p:cNvPr>
                <p:cNvPicPr/>
                <p:nvPr/>
              </p:nvPicPr>
              <p:blipFill>
                <a:blip r:embed="rId29"/>
                <a:stretch>
                  <a:fillRect/>
                </a:stretch>
              </p:blipFill>
              <p:spPr>
                <a:xfrm>
                  <a:off x="10024461" y="619586"/>
                  <a:ext cx="556920" cy="1292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8AE397F9-6D00-58AA-BE3D-C0EA8F74EF24}"/>
                    </a:ext>
                  </a:extLst>
                </p14:cNvPr>
                <p14:cNvContentPartPr/>
                <p14:nvPr/>
              </p14:nvContentPartPr>
              <p14:xfrm>
                <a:off x="9026901" y="1202066"/>
                <a:ext cx="1117080" cy="798840"/>
              </p14:xfrm>
            </p:contentPart>
          </mc:Choice>
          <mc:Fallback xmlns="">
            <p:pic>
              <p:nvPicPr>
                <p:cNvPr id="21" name="Ink 20">
                  <a:extLst>
                    <a:ext uri="{FF2B5EF4-FFF2-40B4-BE49-F238E27FC236}">
                      <a16:creationId xmlns:a16="http://schemas.microsoft.com/office/drawing/2014/main" id="{8AE397F9-6D00-58AA-BE3D-C0EA8F74EF24}"/>
                    </a:ext>
                  </a:extLst>
                </p:cNvPr>
                <p:cNvPicPr/>
                <p:nvPr/>
              </p:nvPicPr>
              <p:blipFill>
                <a:blip r:embed="rId31"/>
                <a:stretch>
                  <a:fillRect/>
                </a:stretch>
              </p:blipFill>
              <p:spPr>
                <a:xfrm>
                  <a:off x="9009261" y="1184426"/>
                  <a:ext cx="1152720" cy="834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2A4EC9A9-81C2-EAC5-4695-3569405E9345}"/>
                    </a:ext>
                  </a:extLst>
                </p14:cNvPr>
                <p14:cNvContentPartPr/>
                <p14:nvPr/>
              </p14:nvContentPartPr>
              <p14:xfrm>
                <a:off x="9034101" y="2013866"/>
                <a:ext cx="1140120" cy="912960"/>
              </p14:xfrm>
            </p:contentPart>
          </mc:Choice>
          <mc:Fallback xmlns="">
            <p:pic>
              <p:nvPicPr>
                <p:cNvPr id="22" name="Ink 21">
                  <a:extLst>
                    <a:ext uri="{FF2B5EF4-FFF2-40B4-BE49-F238E27FC236}">
                      <a16:creationId xmlns:a16="http://schemas.microsoft.com/office/drawing/2014/main" id="{2A4EC9A9-81C2-EAC5-4695-3569405E9345}"/>
                    </a:ext>
                  </a:extLst>
                </p:cNvPr>
                <p:cNvPicPr/>
                <p:nvPr/>
              </p:nvPicPr>
              <p:blipFill>
                <a:blip r:embed="rId33"/>
                <a:stretch>
                  <a:fillRect/>
                </a:stretch>
              </p:blipFill>
              <p:spPr>
                <a:xfrm>
                  <a:off x="9016101" y="1996226"/>
                  <a:ext cx="1175760" cy="948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0BE1B3A2-D9C5-3EBF-49E0-3A8036867D62}"/>
                    </a:ext>
                  </a:extLst>
                </p14:cNvPr>
                <p14:cNvContentPartPr/>
                <p14:nvPr/>
              </p14:nvContentPartPr>
              <p14:xfrm>
                <a:off x="9919341" y="2265866"/>
                <a:ext cx="591120" cy="1246320"/>
              </p14:xfrm>
            </p:contentPart>
          </mc:Choice>
          <mc:Fallback xmlns="">
            <p:pic>
              <p:nvPicPr>
                <p:cNvPr id="23" name="Ink 22">
                  <a:extLst>
                    <a:ext uri="{FF2B5EF4-FFF2-40B4-BE49-F238E27FC236}">
                      <a16:creationId xmlns:a16="http://schemas.microsoft.com/office/drawing/2014/main" id="{0BE1B3A2-D9C5-3EBF-49E0-3A8036867D62}"/>
                    </a:ext>
                  </a:extLst>
                </p:cNvPr>
                <p:cNvPicPr/>
                <p:nvPr/>
              </p:nvPicPr>
              <p:blipFill>
                <a:blip r:embed="rId35"/>
                <a:stretch>
                  <a:fillRect/>
                </a:stretch>
              </p:blipFill>
              <p:spPr>
                <a:xfrm>
                  <a:off x="9901701" y="2247866"/>
                  <a:ext cx="626760" cy="1281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EA9043D9-8F89-CCFD-4FA1-F084E1B980A5}"/>
                    </a:ext>
                  </a:extLst>
                </p14:cNvPr>
                <p14:cNvContentPartPr/>
                <p14:nvPr/>
              </p14:nvContentPartPr>
              <p14:xfrm>
                <a:off x="10592181" y="2093426"/>
                <a:ext cx="1268640" cy="835920"/>
              </p14:xfrm>
            </p:contentPart>
          </mc:Choice>
          <mc:Fallback xmlns="">
            <p:pic>
              <p:nvPicPr>
                <p:cNvPr id="26" name="Ink 25">
                  <a:extLst>
                    <a:ext uri="{FF2B5EF4-FFF2-40B4-BE49-F238E27FC236}">
                      <a16:creationId xmlns:a16="http://schemas.microsoft.com/office/drawing/2014/main" id="{EA9043D9-8F89-CCFD-4FA1-F084E1B980A5}"/>
                    </a:ext>
                  </a:extLst>
                </p:cNvPr>
                <p:cNvPicPr/>
                <p:nvPr/>
              </p:nvPicPr>
              <p:blipFill>
                <a:blip r:embed="rId37"/>
                <a:stretch>
                  <a:fillRect/>
                </a:stretch>
              </p:blipFill>
              <p:spPr>
                <a:xfrm>
                  <a:off x="10574541" y="2075426"/>
                  <a:ext cx="1304280" cy="871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EB8E513D-A28B-E0A2-B149-10B334803175}"/>
                    </a:ext>
                  </a:extLst>
                </p14:cNvPr>
                <p14:cNvContentPartPr/>
                <p14:nvPr/>
              </p14:nvContentPartPr>
              <p14:xfrm>
                <a:off x="10441341" y="2371346"/>
                <a:ext cx="654840" cy="1318680"/>
              </p14:xfrm>
            </p:contentPart>
          </mc:Choice>
          <mc:Fallback xmlns="">
            <p:pic>
              <p:nvPicPr>
                <p:cNvPr id="27" name="Ink 26">
                  <a:extLst>
                    <a:ext uri="{FF2B5EF4-FFF2-40B4-BE49-F238E27FC236}">
                      <a16:creationId xmlns:a16="http://schemas.microsoft.com/office/drawing/2014/main" id="{EB8E513D-A28B-E0A2-B149-10B334803175}"/>
                    </a:ext>
                  </a:extLst>
                </p:cNvPr>
                <p:cNvPicPr/>
                <p:nvPr/>
              </p:nvPicPr>
              <p:blipFill>
                <a:blip r:embed="rId39"/>
                <a:stretch>
                  <a:fillRect/>
                </a:stretch>
              </p:blipFill>
              <p:spPr>
                <a:xfrm>
                  <a:off x="10423341" y="2353706"/>
                  <a:ext cx="690480" cy="1354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092C8F30-6286-4F08-DFBC-33F8D1519D9F}"/>
                    </a:ext>
                  </a:extLst>
                </p14:cNvPr>
                <p14:cNvContentPartPr/>
                <p14:nvPr/>
              </p14:nvContentPartPr>
              <p14:xfrm>
                <a:off x="10217421" y="6015986"/>
                <a:ext cx="360" cy="782280"/>
              </p14:xfrm>
            </p:contentPart>
          </mc:Choice>
          <mc:Fallback xmlns="">
            <p:pic>
              <p:nvPicPr>
                <p:cNvPr id="29" name="Ink 28">
                  <a:extLst>
                    <a:ext uri="{FF2B5EF4-FFF2-40B4-BE49-F238E27FC236}">
                      <a16:creationId xmlns:a16="http://schemas.microsoft.com/office/drawing/2014/main" id="{092C8F30-6286-4F08-DFBC-33F8D1519D9F}"/>
                    </a:ext>
                  </a:extLst>
                </p:cNvPr>
                <p:cNvPicPr/>
                <p:nvPr/>
              </p:nvPicPr>
              <p:blipFill>
                <a:blip r:embed="rId41"/>
                <a:stretch>
                  <a:fillRect/>
                </a:stretch>
              </p:blipFill>
              <p:spPr>
                <a:xfrm>
                  <a:off x="10199421" y="5997986"/>
                  <a:ext cx="36000" cy="817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8DD3FDFD-138C-8913-DE46-D33B0C9C51CC}"/>
                    </a:ext>
                  </a:extLst>
                </p14:cNvPr>
                <p14:cNvContentPartPr/>
                <p14:nvPr/>
              </p14:nvContentPartPr>
              <p14:xfrm>
                <a:off x="8943381" y="3567266"/>
                <a:ext cx="1322640" cy="2254680"/>
              </p14:xfrm>
            </p:contentPart>
          </mc:Choice>
          <mc:Fallback xmlns="">
            <p:pic>
              <p:nvPicPr>
                <p:cNvPr id="31" name="Ink 30">
                  <a:extLst>
                    <a:ext uri="{FF2B5EF4-FFF2-40B4-BE49-F238E27FC236}">
                      <a16:creationId xmlns:a16="http://schemas.microsoft.com/office/drawing/2014/main" id="{8DD3FDFD-138C-8913-DE46-D33B0C9C51CC}"/>
                    </a:ext>
                  </a:extLst>
                </p:cNvPr>
                <p:cNvPicPr/>
                <p:nvPr/>
              </p:nvPicPr>
              <p:blipFill>
                <a:blip r:embed="rId43"/>
                <a:stretch>
                  <a:fillRect/>
                </a:stretch>
              </p:blipFill>
              <p:spPr>
                <a:xfrm>
                  <a:off x="8925381" y="3549626"/>
                  <a:ext cx="1358280" cy="229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9F85602F-0D1D-F21D-4B81-74BE8699DB40}"/>
                  </a:ext>
                </a:extLst>
              </p14:cNvPr>
              <p14:cNvContentPartPr/>
              <p14:nvPr/>
            </p14:nvContentPartPr>
            <p14:xfrm>
              <a:off x="2078901" y="2463146"/>
              <a:ext cx="727200" cy="744480"/>
            </p14:xfrm>
          </p:contentPart>
        </mc:Choice>
        <mc:Fallback xmlns="">
          <p:pic>
            <p:nvPicPr>
              <p:cNvPr id="33" name="Ink 32">
                <a:extLst>
                  <a:ext uri="{FF2B5EF4-FFF2-40B4-BE49-F238E27FC236}">
                    <a16:creationId xmlns:a16="http://schemas.microsoft.com/office/drawing/2014/main" id="{9F85602F-0D1D-F21D-4B81-74BE8699DB40}"/>
                  </a:ext>
                </a:extLst>
              </p:cNvPr>
              <p:cNvPicPr/>
              <p:nvPr/>
            </p:nvPicPr>
            <p:blipFill>
              <a:blip r:embed="rId45"/>
              <a:stretch>
                <a:fillRect/>
              </a:stretch>
            </p:blipFill>
            <p:spPr>
              <a:xfrm>
                <a:off x="2061261" y="2445506"/>
                <a:ext cx="762840" cy="780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CE33B5A6-0FB5-99FC-CAD8-165CB01BC5A3}"/>
                  </a:ext>
                </a:extLst>
              </p14:cNvPr>
              <p14:cNvContentPartPr/>
              <p14:nvPr/>
            </p14:nvContentPartPr>
            <p14:xfrm>
              <a:off x="2251701" y="1454786"/>
              <a:ext cx="1395720" cy="1286640"/>
            </p14:xfrm>
          </p:contentPart>
        </mc:Choice>
        <mc:Fallback xmlns="">
          <p:pic>
            <p:nvPicPr>
              <p:cNvPr id="34" name="Ink 33">
                <a:extLst>
                  <a:ext uri="{FF2B5EF4-FFF2-40B4-BE49-F238E27FC236}">
                    <a16:creationId xmlns:a16="http://schemas.microsoft.com/office/drawing/2014/main" id="{CE33B5A6-0FB5-99FC-CAD8-165CB01BC5A3}"/>
                  </a:ext>
                </a:extLst>
              </p:cNvPr>
              <p:cNvPicPr/>
              <p:nvPr/>
            </p:nvPicPr>
            <p:blipFill>
              <a:blip r:embed="rId47"/>
              <a:stretch>
                <a:fillRect/>
              </a:stretch>
            </p:blipFill>
            <p:spPr>
              <a:xfrm>
                <a:off x="2234061" y="1436786"/>
                <a:ext cx="1431360" cy="1322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Ink 34">
                <a:extLst>
                  <a:ext uri="{FF2B5EF4-FFF2-40B4-BE49-F238E27FC236}">
                    <a16:creationId xmlns:a16="http://schemas.microsoft.com/office/drawing/2014/main" id="{64E552C4-D1B4-0349-B1F6-079494CEC115}"/>
                  </a:ext>
                </a:extLst>
              </p14:cNvPr>
              <p14:cNvContentPartPr/>
              <p14:nvPr/>
            </p14:nvContentPartPr>
            <p14:xfrm>
              <a:off x="2757861" y="2369906"/>
              <a:ext cx="1166040" cy="1168920"/>
            </p14:xfrm>
          </p:contentPart>
        </mc:Choice>
        <mc:Fallback xmlns="">
          <p:pic>
            <p:nvPicPr>
              <p:cNvPr id="35" name="Ink 34">
                <a:extLst>
                  <a:ext uri="{FF2B5EF4-FFF2-40B4-BE49-F238E27FC236}">
                    <a16:creationId xmlns:a16="http://schemas.microsoft.com/office/drawing/2014/main" id="{64E552C4-D1B4-0349-B1F6-079494CEC115}"/>
                  </a:ext>
                </a:extLst>
              </p:cNvPr>
              <p:cNvPicPr/>
              <p:nvPr/>
            </p:nvPicPr>
            <p:blipFill>
              <a:blip r:embed="rId49"/>
              <a:stretch>
                <a:fillRect/>
              </a:stretch>
            </p:blipFill>
            <p:spPr>
              <a:xfrm>
                <a:off x="2740221" y="2351906"/>
                <a:ext cx="1201680" cy="1204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Ink 35">
                <a:extLst>
                  <a:ext uri="{FF2B5EF4-FFF2-40B4-BE49-F238E27FC236}">
                    <a16:creationId xmlns:a16="http://schemas.microsoft.com/office/drawing/2014/main" id="{3C62F045-9D9D-2C02-AA0D-4AC2FA60EB99}"/>
                  </a:ext>
                </a:extLst>
              </p14:cNvPr>
              <p14:cNvContentPartPr/>
              <p14:nvPr/>
            </p14:nvContentPartPr>
            <p14:xfrm>
              <a:off x="1362141" y="1524626"/>
              <a:ext cx="943920" cy="1168920"/>
            </p14:xfrm>
          </p:contentPart>
        </mc:Choice>
        <mc:Fallback xmlns="">
          <p:pic>
            <p:nvPicPr>
              <p:cNvPr id="36" name="Ink 35">
                <a:extLst>
                  <a:ext uri="{FF2B5EF4-FFF2-40B4-BE49-F238E27FC236}">
                    <a16:creationId xmlns:a16="http://schemas.microsoft.com/office/drawing/2014/main" id="{3C62F045-9D9D-2C02-AA0D-4AC2FA60EB99}"/>
                  </a:ext>
                </a:extLst>
              </p:cNvPr>
              <p:cNvPicPr/>
              <p:nvPr/>
            </p:nvPicPr>
            <p:blipFill>
              <a:blip r:embed="rId51"/>
              <a:stretch>
                <a:fillRect/>
              </a:stretch>
            </p:blipFill>
            <p:spPr>
              <a:xfrm>
                <a:off x="1344141" y="1506626"/>
                <a:ext cx="979560" cy="1204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5CC8BD12-494B-5A18-016F-BDF78CBEDA5D}"/>
                  </a:ext>
                </a:extLst>
              </p14:cNvPr>
              <p14:cNvContentPartPr/>
              <p14:nvPr/>
            </p14:nvContentPartPr>
            <p14:xfrm>
              <a:off x="1282941" y="2594906"/>
              <a:ext cx="1114200" cy="1262520"/>
            </p14:xfrm>
          </p:contentPart>
        </mc:Choice>
        <mc:Fallback xmlns="">
          <p:pic>
            <p:nvPicPr>
              <p:cNvPr id="37" name="Ink 36">
                <a:extLst>
                  <a:ext uri="{FF2B5EF4-FFF2-40B4-BE49-F238E27FC236}">
                    <a16:creationId xmlns:a16="http://schemas.microsoft.com/office/drawing/2014/main" id="{5CC8BD12-494B-5A18-016F-BDF78CBEDA5D}"/>
                  </a:ext>
                </a:extLst>
              </p:cNvPr>
              <p:cNvPicPr/>
              <p:nvPr/>
            </p:nvPicPr>
            <p:blipFill>
              <a:blip r:embed="rId53"/>
              <a:stretch>
                <a:fillRect/>
              </a:stretch>
            </p:blipFill>
            <p:spPr>
              <a:xfrm>
                <a:off x="1264941" y="2576906"/>
                <a:ext cx="1149840" cy="1298160"/>
              </a:xfrm>
              <a:prstGeom prst="rect">
                <a:avLst/>
              </a:prstGeom>
            </p:spPr>
          </p:pic>
        </mc:Fallback>
      </mc:AlternateContent>
      <p:grpSp>
        <p:nvGrpSpPr>
          <p:cNvPr id="43" name="Group 42">
            <a:extLst>
              <a:ext uri="{FF2B5EF4-FFF2-40B4-BE49-F238E27FC236}">
                <a16:creationId xmlns:a16="http://schemas.microsoft.com/office/drawing/2014/main" id="{882D0F7E-1C4E-11A6-0DEC-8DCF60CAEE5A}"/>
              </a:ext>
            </a:extLst>
          </p:cNvPr>
          <p:cNvGrpSpPr/>
          <p:nvPr/>
        </p:nvGrpSpPr>
        <p:grpSpPr>
          <a:xfrm>
            <a:off x="1097541" y="3166946"/>
            <a:ext cx="2377440" cy="3574080"/>
            <a:chOff x="1097541" y="3166946"/>
            <a:chExt cx="2377440" cy="3574080"/>
          </a:xfrm>
        </p:grpSpPr>
        <mc:AlternateContent xmlns:mc="http://schemas.openxmlformats.org/markup-compatibility/2006" xmlns:p14="http://schemas.microsoft.com/office/powerpoint/2010/main">
          <mc:Choice Requires="p14">
            <p:contentPart p14:bwMode="auto" r:id="rId54">
              <p14:nvContentPartPr>
                <p14:cNvPr id="38" name="Ink 37">
                  <a:extLst>
                    <a:ext uri="{FF2B5EF4-FFF2-40B4-BE49-F238E27FC236}">
                      <a16:creationId xmlns:a16="http://schemas.microsoft.com/office/drawing/2014/main" id="{1DC174FA-2D7B-6B96-33C7-F6C408964EB3}"/>
                    </a:ext>
                  </a:extLst>
                </p14:cNvPr>
                <p14:cNvContentPartPr/>
                <p14:nvPr/>
              </p14:nvContentPartPr>
              <p14:xfrm>
                <a:off x="2252781" y="3166946"/>
                <a:ext cx="1116720" cy="876240"/>
              </p14:xfrm>
            </p:contentPart>
          </mc:Choice>
          <mc:Fallback xmlns="">
            <p:pic>
              <p:nvPicPr>
                <p:cNvPr id="38" name="Ink 37">
                  <a:extLst>
                    <a:ext uri="{FF2B5EF4-FFF2-40B4-BE49-F238E27FC236}">
                      <a16:creationId xmlns:a16="http://schemas.microsoft.com/office/drawing/2014/main" id="{1DC174FA-2D7B-6B96-33C7-F6C408964EB3}"/>
                    </a:ext>
                  </a:extLst>
                </p:cNvPr>
                <p:cNvPicPr/>
                <p:nvPr/>
              </p:nvPicPr>
              <p:blipFill>
                <a:blip r:embed="rId55"/>
                <a:stretch>
                  <a:fillRect/>
                </a:stretch>
              </p:blipFill>
              <p:spPr>
                <a:xfrm>
                  <a:off x="2235141" y="3148946"/>
                  <a:ext cx="1152360" cy="911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09E6952C-F74A-312D-B515-C9E10976C332}"/>
                    </a:ext>
                  </a:extLst>
                </p14:cNvPr>
                <p14:cNvContentPartPr/>
                <p14:nvPr/>
              </p14:nvContentPartPr>
              <p14:xfrm>
                <a:off x="1959741" y="3325706"/>
                <a:ext cx="438840" cy="3157920"/>
              </p14:xfrm>
            </p:contentPart>
          </mc:Choice>
          <mc:Fallback xmlns="">
            <p:pic>
              <p:nvPicPr>
                <p:cNvPr id="39" name="Ink 38">
                  <a:extLst>
                    <a:ext uri="{FF2B5EF4-FFF2-40B4-BE49-F238E27FC236}">
                      <a16:creationId xmlns:a16="http://schemas.microsoft.com/office/drawing/2014/main" id="{09E6952C-F74A-312D-B515-C9E10976C332}"/>
                    </a:ext>
                  </a:extLst>
                </p:cNvPr>
                <p:cNvPicPr/>
                <p:nvPr/>
              </p:nvPicPr>
              <p:blipFill>
                <a:blip r:embed="rId57"/>
                <a:stretch>
                  <a:fillRect/>
                </a:stretch>
              </p:blipFill>
              <p:spPr>
                <a:xfrm>
                  <a:off x="1942101" y="3307706"/>
                  <a:ext cx="474480" cy="3193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98BD3886-F4A6-DFFD-88A2-D03E88D41363}"/>
                    </a:ext>
                  </a:extLst>
                </p14:cNvPr>
                <p14:cNvContentPartPr/>
                <p14:nvPr/>
              </p14:nvContentPartPr>
              <p14:xfrm>
                <a:off x="2225421" y="6413426"/>
                <a:ext cx="14760" cy="327600"/>
              </p14:xfrm>
            </p:contentPart>
          </mc:Choice>
          <mc:Fallback xmlns="">
            <p:pic>
              <p:nvPicPr>
                <p:cNvPr id="40" name="Ink 39">
                  <a:extLst>
                    <a:ext uri="{FF2B5EF4-FFF2-40B4-BE49-F238E27FC236}">
                      <a16:creationId xmlns:a16="http://schemas.microsoft.com/office/drawing/2014/main" id="{98BD3886-F4A6-DFFD-88A2-D03E88D41363}"/>
                    </a:ext>
                  </a:extLst>
                </p:cNvPr>
                <p:cNvPicPr/>
                <p:nvPr/>
              </p:nvPicPr>
              <p:blipFill>
                <a:blip r:embed="rId59"/>
                <a:stretch>
                  <a:fillRect/>
                </a:stretch>
              </p:blipFill>
              <p:spPr>
                <a:xfrm>
                  <a:off x="2207421" y="6395786"/>
                  <a:ext cx="5040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E9FED777-CF87-1500-AD3C-E372EC39632D}"/>
                    </a:ext>
                  </a:extLst>
                </p14:cNvPr>
                <p14:cNvContentPartPr/>
                <p14:nvPr/>
              </p14:nvContentPartPr>
              <p14:xfrm>
                <a:off x="2161701" y="4700546"/>
                <a:ext cx="1313280" cy="1510560"/>
              </p14:xfrm>
            </p:contentPart>
          </mc:Choice>
          <mc:Fallback xmlns="">
            <p:pic>
              <p:nvPicPr>
                <p:cNvPr id="41" name="Ink 40">
                  <a:extLst>
                    <a:ext uri="{FF2B5EF4-FFF2-40B4-BE49-F238E27FC236}">
                      <a16:creationId xmlns:a16="http://schemas.microsoft.com/office/drawing/2014/main" id="{E9FED777-CF87-1500-AD3C-E372EC39632D}"/>
                    </a:ext>
                  </a:extLst>
                </p:cNvPr>
                <p:cNvPicPr/>
                <p:nvPr/>
              </p:nvPicPr>
              <p:blipFill>
                <a:blip r:embed="rId61"/>
                <a:stretch>
                  <a:fillRect/>
                </a:stretch>
              </p:blipFill>
              <p:spPr>
                <a:xfrm>
                  <a:off x="2144061" y="4682906"/>
                  <a:ext cx="1348920" cy="1546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7FF785C0-BBE7-B270-72E6-86363C4BC526}"/>
                    </a:ext>
                  </a:extLst>
                </p14:cNvPr>
                <p14:cNvContentPartPr/>
                <p14:nvPr/>
              </p14:nvContentPartPr>
              <p14:xfrm>
                <a:off x="1097541" y="4854266"/>
                <a:ext cx="1260360" cy="1389240"/>
              </p14:xfrm>
            </p:contentPart>
          </mc:Choice>
          <mc:Fallback xmlns="">
            <p:pic>
              <p:nvPicPr>
                <p:cNvPr id="42" name="Ink 41">
                  <a:extLst>
                    <a:ext uri="{FF2B5EF4-FFF2-40B4-BE49-F238E27FC236}">
                      <a16:creationId xmlns:a16="http://schemas.microsoft.com/office/drawing/2014/main" id="{7FF785C0-BBE7-B270-72E6-86363C4BC526}"/>
                    </a:ext>
                  </a:extLst>
                </p:cNvPr>
                <p:cNvPicPr/>
                <p:nvPr/>
              </p:nvPicPr>
              <p:blipFill>
                <a:blip r:embed="rId63"/>
                <a:stretch>
                  <a:fillRect/>
                </a:stretch>
              </p:blipFill>
              <p:spPr>
                <a:xfrm>
                  <a:off x="1079541" y="4836266"/>
                  <a:ext cx="1296000" cy="1424880"/>
                </a:xfrm>
                <a:prstGeom prst="rect">
                  <a:avLst/>
                </a:prstGeom>
              </p:spPr>
            </p:pic>
          </mc:Fallback>
        </mc:AlternateContent>
      </p:grpSp>
    </p:spTree>
    <p:extLst>
      <p:ext uri="{BB962C8B-B14F-4D97-AF65-F5344CB8AC3E}">
        <p14:creationId xmlns:p14="http://schemas.microsoft.com/office/powerpoint/2010/main" val="1715007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65</Words>
  <Application>Microsoft Office PowerPoint</Application>
  <PresentationFormat>Widescreen</PresentationFormat>
  <Paragraphs>9</Paragraphs>
  <Slides>10</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Mymy nguyễn</dc:creator>
  <cp:lastModifiedBy>Mymy nguyễn</cp:lastModifiedBy>
  <cp:revision>13</cp:revision>
  <dcterms:created xsi:type="dcterms:W3CDTF">2022-02-19T02:30:17Z</dcterms:created>
  <dcterms:modified xsi:type="dcterms:W3CDTF">2025-01-12T16:02:52Z</dcterms:modified>
</cp:coreProperties>
</file>