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5" r:id="rId5"/>
    <p:sldId id="266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42D55-60D1-40F6-AFC2-9DD30599B801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42D55-60D1-40F6-AFC2-9DD30599B801}" type="datetimeFigureOut">
              <a:rPr lang="en-US" smtClean="0"/>
              <a:pPr/>
              <a:t>9/28/2024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98A44-36E6-4B0D-875B-0E9AA4A6D6E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PTTM%20TO%20NET%20V&#192;%20TO%20MAU%20NHUNG%20CHIEC%20O\AM%20THANH\TroiNangTroiMua-V.A-2802169.mp3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D:\PTTM%20TO%20NET%20V&#192;%20TO%20MAU%20NHUNG%20CHIEC%20O\AM%20THANH\LavendersBlue-JimBrickman-3752788.mp3" TargetMode="Externa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295399"/>
          </a:xfrm>
        </p:spPr>
        <p:txBody>
          <a:bodyPr>
            <a:normAutofit fontScale="90000"/>
          </a:bodyPr>
          <a:lstStyle/>
          <a:p>
            <a:pPr lvl="0"/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r>
              <a:rPr lang="en-US" sz="2400" dirty="0">
                <a:solidFill>
                  <a:srgbClr val="FF0000"/>
                </a:solidFill>
              </a:rPr>
              <a:t/>
            </a:r>
            <a:br>
              <a:rPr lang="en-US" sz="2400" dirty="0">
                <a:solidFill>
                  <a:srgbClr val="FF0000"/>
                </a:solidFill>
              </a:rPr>
            </a:br>
            <a:r>
              <a:rPr lang="en-US" sz="2400" smtClean="0">
                <a:solidFill>
                  <a:srgbClr val="FF0000"/>
                </a:solidFill>
              </a:rPr>
              <a:t/>
            </a:r>
            <a:br>
              <a:rPr lang="en-US" sz="2400" smtClean="0">
                <a:solidFill>
                  <a:srgbClr val="FF0000"/>
                </a:solidFill>
              </a:rPr>
            </a:br>
            <a:r>
              <a:rPr lang="en-US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UBND </a:t>
            </a:r>
            <a:r>
              <a:rPr lang="vi-VN" sz="24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QUẬN </a:t>
            </a:r>
            <a:r>
              <a:rPr lang="vi-VN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LONG BIÊN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vi-VN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MẦM </a:t>
            </a:r>
            <a:r>
              <a:rPr lang="vi-VN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NON </a:t>
            </a: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GIANG BIÊN</a:t>
            </a:r>
            <a:r>
              <a:rPr lang="vi-VN" sz="1200" b="1" dirty="0"/>
              <a:t/>
            </a:r>
            <a:br>
              <a:rPr lang="vi-VN" sz="1200" b="1" dirty="0"/>
            </a:br>
            <a:r>
              <a:rPr lang="en-US" sz="1100" b="1" dirty="0"/>
              <a:t/>
            </a:r>
            <a:br>
              <a:rPr lang="en-US" sz="1100" b="1" dirty="0"/>
            </a:br>
            <a:r>
              <a:rPr lang="en-US" sz="2400" dirty="0" smtClean="0">
                <a:solidFill>
                  <a:srgbClr val="FF0000"/>
                </a:solidFill>
              </a:rPr>
              <a:t/>
            </a:r>
            <a:br>
              <a:rPr lang="en-US" sz="2400" dirty="0" smtClean="0">
                <a:solidFill>
                  <a:srgbClr val="FF0000"/>
                </a:solidFill>
              </a:rPr>
            </a:br>
            <a:endParaRPr lang="en-US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2895600"/>
            <a:ext cx="7315200" cy="2971800"/>
          </a:xfrm>
        </p:spPr>
        <p:txBody>
          <a:bodyPr>
            <a:normAutofit/>
          </a:bodyPr>
          <a:lstStyle/>
          <a:p>
            <a:pPr lvl="0">
              <a:defRPr/>
            </a:pPr>
            <a:r>
              <a:rPr lang="en-US" sz="44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PHÁT TRIỂN THẨM MỸ</a:t>
            </a:r>
            <a:endParaRPr lang="en-US" sz="4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vi-VN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</a:t>
            </a:r>
            <a:r>
              <a:rPr lang="en-US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TÔ NÉT VÀ TÔ MÀU NHỮNG CHIẾC Ô</a:t>
            </a:r>
          </a:p>
          <a:p>
            <a:pPr>
              <a:defRPr/>
            </a:pPr>
            <a:r>
              <a:rPr lang="vi-VN" sz="2400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2400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ỚP MGN B3</a:t>
            </a:r>
            <a:endParaRPr lang="en-US" sz="3800" b="1" dirty="0" smtClean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l">
              <a:defRPr/>
            </a:pPr>
            <a:endParaRPr lang="en-US" sz="3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defRPr/>
            </a:pPr>
            <a:endParaRPr lang="en-US" sz="2400" dirty="0">
              <a:solidFill>
                <a:srgbClr val="7030A0"/>
              </a:solidFill>
            </a:endParaRP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0" y="6553200"/>
            <a:ext cx="23310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="1" dirty="0" smtClean="0">
                <a:latin typeface="+mj-lt"/>
              </a:rPr>
              <a:t>N</a:t>
            </a:r>
            <a:r>
              <a:rPr lang="en-US" b="1" dirty="0" err="1" smtClean="0">
                <a:latin typeface="+mj-lt"/>
              </a:rPr>
              <a:t>ăm</a:t>
            </a:r>
            <a:r>
              <a:rPr lang="en-US" b="1" dirty="0" smtClean="0">
                <a:latin typeface="+mj-lt"/>
              </a:rPr>
              <a:t> </a:t>
            </a:r>
            <a:r>
              <a:rPr lang="en-US" b="1" dirty="0" err="1" smtClean="0">
                <a:latin typeface="+mj-lt"/>
              </a:rPr>
              <a:t>học</a:t>
            </a:r>
            <a:r>
              <a:rPr lang="en-US" b="1" dirty="0" smtClean="0">
                <a:latin typeface="+mj-lt"/>
              </a:rPr>
              <a:t> : 2023 - 2024</a:t>
            </a:r>
            <a:endParaRPr lang="en-US" b="1" dirty="0">
              <a:latin typeface="+mj-lt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199" y="1219200"/>
            <a:ext cx="1278467" cy="1295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Ổn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chức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“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rời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nắng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  <p:pic>
        <p:nvPicPr>
          <p:cNvPr id="4" name="TroiNangTroiMua-V.A-2802169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7543800" y="5410200"/>
            <a:ext cx="8382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12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6019800"/>
          </a:xfrm>
        </p:spPr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 typeface="Arial" charset="0"/>
              <a:buChar char="•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maxresdefault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1600" y="1600200"/>
            <a:ext cx="6858000" cy="381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48" presetClass="entr" presetSubtype="0" ac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69845"/>
            <a:ext cx="4038600" cy="68579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mẫu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0574" y="1457741"/>
            <a:ext cx="5486400" cy="60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Cô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cho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trẻ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quan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sát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tranh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mẫu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3400" y="4648200"/>
            <a:ext cx="4267200" cy="5334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226" y="990600"/>
            <a:ext cx="8001000" cy="4820134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572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733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nét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tô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endParaRPr lang="en-US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8229600" cy="1371600"/>
          </a:xfrm>
        </p:spPr>
        <p:txBody>
          <a:bodyPr>
            <a:normAutofit/>
          </a:bodyPr>
          <a:lstStyle/>
          <a:p>
            <a:pPr algn="l"/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LavendersBlue-JimBrickman-3752788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8077200" y="5257800"/>
            <a:ext cx="838200" cy="914400"/>
          </a:xfrm>
          <a:prstGeom prst="rect">
            <a:avLst/>
          </a:prstGeom>
        </p:spPr>
      </p:pic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236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5400" b="1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endParaRPr lang="en-US" sz="5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410</TotalTime>
  <Words>112</Words>
  <Application>Microsoft Office PowerPoint</Application>
  <PresentationFormat>On-screen Show (4:3)</PresentationFormat>
  <Paragraphs>26</Paragraphs>
  <Slides>8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 UBND QUẬN LONG BIÊN TRƯỜNG MẦM NON GIANG BIÊN   </vt:lpstr>
      <vt:lpstr> III. Cách tiến hành </vt:lpstr>
      <vt:lpstr>2. Phương pháp, hình thức tổ chức</vt:lpstr>
      <vt:lpstr>PowerPoint Presentation</vt:lpstr>
      <vt:lpstr>PowerPoint Presentation</vt:lpstr>
      <vt:lpstr>Cô hướng dẫn trẻ tô nét và tô màu</vt:lpstr>
      <vt:lpstr>* Trẻ thực hiện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GIA THƯỢNG</dc:title>
  <dc:creator>Welcome</dc:creator>
  <cp:lastModifiedBy>LopB3</cp:lastModifiedBy>
  <cp:revision>21</cp:revision>
  <dcterms:created xsi:type="dcterms:W3CDTF">2018-10-02T04:52:24Z</dcterms:created>
  <dcterms:modified xsi:type="dcterms:W3CDTF">2024-09-28T04:11:30Z</dcterms:modified>
</cp:coreProperties>
</file>