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58" r:id="rId6"/>
    <p:sldId id="259" r:id="rId7"/>
    <p:sldId id="261" r:id="rId8"/>
    <p:sldId id="270" r:id="rId9"/>
    <p:sldId id="271" r:id="rId10"/>
    <p:sldId id="272" r:id="rId11"/>
    <p:sldId id="269" r:id="rId12"/>
    <p:sldId id="268" r:id="rId13"/>
    <p:sldId id="267" r:id="rId14"/>
    <p:sldId id="266" r:id="rId15"/>
    <p:sldId id="274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8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5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9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5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0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23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2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5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78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1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FC1BE-6CAB-4969-B993-BB0C6E7F35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0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4.wav"/><Relationship Id="rId10" Type="http://schemas.openxmlformats.org/officeDocument/2006/relationships/image" Target="../media/image23.jp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microsoft.com/office/2007/relationships/hdphoto" Target="../media/hdphoto7.wdp"/><Relationship Id="rId17" Type="http://schemas.openxmlformats.org/officeDocument/2006/relationships/image" Target="../media/image30.jpeg"/><Relationship Id="rId2" Type="http://schemas.openxmlformats.org/officeDocument/2006/relationships/audio" Target="../media/media2.mp3"/><Relationship Id="rId16" Type="http://schemas.openxmlformats.org/officeDocument/2006/relationships/image" Target="../media/image29.jpe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28.jpeg"/><Relationship Id="rId10" Type="http://schemas.openxmlformats.org/officeDocument/2006/relationships/image" Target="../media/image24.jpeg"/><Relationship Id="rId4" Type="http://schemas.openxmlformats.org/officeDocument/2006/relationships/audio" Target="../media/audio1.wav"/><Relationship Id="rId9" Type="http://schemas.openxmlformats.org/officeDocument/2006/relationships/image" Target="../media/image20.jpeg"/><Relationship Id="rId1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2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4" y="0"/>
            <a:ext cx="911678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5019" y="381000"/>
            <a:ext cx="43236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sz="20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19" y="1095813"/>
            <a:ext cx="920420" cy="9326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30650" y="2444115"/>
            <a:ext cx="5572359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  <a:p>
            <a:pPr algn="ctr"/>
            <a:endParaRPr lang="en-US" sz="2800" b="1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tài: Nhận ra và sao chép QTSX </a:t>
            </a:r>
          </a:p>
          <a:p>
            <a:pPr algn="ctr"/>
            <a:r>
              <a:rPr lang="en-US" sz="2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 3 đối tượng</a:t>
            </a:r>
          </a:p>
          <a:p>
            <a:pPr algn="ctr"/>
            <a:r>
              <a:rPr lang="en-US" sz="2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Lứa tuổi: 4 -5 tuổi</a:t>
            </a:r>
          </a:p>
          <a:p>
            <a:pPr algn="ctr"/>
            <a:endParaRPr lang="en-US" sz="2800" b="1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6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20782"/>
            <a:ext cx="9185027" cy="6837218"/>
          </a:xfrm>
        </p:spPr>
      </p:pic>
      <p:sp>
        <p:nvSpPr>
          <p:cNvPr id="5" name="Rectangle 4"/>
          <p:cNvSpPr/>
          <p:nvPr/>
        </p:nvSpPr>
        <p:spPr>
          <a:xfrm>
            <a:off x="4192897" y="1260625"/>
            <a:ext cx="21812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 chơi:</a:t>
            </a:r>
          </a:p>
          <a:p>
            <a:pPr algn="ctr"/>
            <a:r>
              <a:rPr 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Ai tinh mắt</a:t>
            </a:r>
            <a:endParaRPr lang="en-US" sz="2400" b="1" cap="all" spc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3" name="Group 35"/>
          <p:cNvGrpSpPr>
            <a:grpSpLocks/>
          </p:cNvGrpSpPr>
          <p:nvPr/>
        </p:nvGrpSpPr>
        <p:grpSpPr bwMode="auto">
          <a:xfrm>
            <a:off x="609600" y="5257800"/>
            <a:ext cx="2438400" cy="1600200"/>
            <a:chOff x="0" y="3168"/>
            <a:chExt cx="1728" cy="1008"/>
          </a:xfrm>
        </p:grpSpPr>
        <p:sp>
          <p:nvSpPr>
            <p:cNvPr id="26653" name="AutoShape 36"/>
            <p:cNvSpPr>
              <a:spLocks noChangeArrowheads="1"/>
            </p:cNvSpPr>
            <p:nvPr/>
          </p:nvSpPr>
          <p:spPr bwMode="auto">
            <a:xfrm>
              <a:off x="0" y="3168"/>
              <a:ext cx="1728" cy="1008"/>
            </a:xfrm>
            <a:prstGeom prst="irregularSeal2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dbl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4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336" y="3504"/>
              <a:ext cx="954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grpSp>
        <p:nvGrpSpPr>
          <p:cNvPr id="17432" name="Group 24"/>
          <p:cNvGrpSpPr>
            <a:grpSpLocks/>
          </p:cNvGrpSpPr>
          <p:nvPr/>
        </p:nvGrpSpPr>
        <p:grpSpPr bwMode="auto">
          <a:xfrm>
            <a:off x="1679015" y="4649665"/>
            <a:ext cx="760377" cy="400119"/>
            <a:chOff x="480" y="759"/>
            <a:chExt cx="1584" cy="2249"/>
          </a:xfrm>
        </p:grpSpPr>
        <p:sp>
          <p:nvSpPr>
            <p:cNvPr id="26649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480" y="1632"/>
              <a:ext cx="1584" cy="1296"/>
            </a:xfrm>
            <a:prstGeom prst="actionButtonBlank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0" name="Text Box 27"/>
            <p:cNvSpPr txBox="1">
              <a:spLocks noChangeArrowheads="1"/>
            </p:cNvSpPr>
            <p:nvPr/>
          </p:nvSpPr>
          <p:spPr bwMode="auto">
            <a:xfrm rot="10800000" flipH="1" flipV="1">
              <a:off x="503" y="759"/>
              <a:ext cx="1066" cy="2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17446" name="WordArt 38"/>
          <p:cNvSpPr>
            <a:spLocks noChangeArrowheads="1" noChangeShapeType="1" noTextEdit="1"/>
          </p:cNvSpPr>
          <p:nvPr/>
        </p:nvSpPr>
        <p:spPr bwMode="auto">
          <a:xfrm>
            <a:off x="1600200" y="57150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05</a:t>
            </a:r>
          </a:p>
        </p:txBody>
      </p:sp>
      <p:sp>
        <p:nvSpPr>
          <p:cNvPr id="17447" name="WordArt 39"/>
          <p:cNvSpPr>
            <a:spLocks noChangeArrowheads="1" noChangeShapeType="1" noTextEdit="1"/>
          </p:cNvSpPr>
          <p:nvPr/>
        </p:nvSpPr>
        <p:spPr bwMode="auto">
          <a:xfrm>
            <a:off x="1600200" y="57912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04</a:t>
            </a:r>
          </a:p>
        </p:txBody>
      </p:sp>
      <p:sp>
        <p:nvSpPr>
          <p:cNvPr id="17448" name="WordArt 40"/>
          <p:cNvSpPr>
            <a:spLocks noChangeArrowheads="1" noChangeShapeType="1" noTextEdit="1"/>
          </p:cNvSpPr>
          <p:nvPr/>
        </p:nvSpPr>
        <p:spPr bwMode="auto">
          <a:xfrm>
            <a:off x="1600200" y="57912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03</a:t>
            </a:r>
          </a:p>
        </p:txBody>
      </p:sp>
      <p:sp>
        <p:nvSpPr>
          <p:cNvPr id="17449" name="WordArt 41"/>
          <p:cNvSpPr>
            <a:spLocks noChangeArrowheads="1" noChangeShapeType="1" noTextEdit="1"/>
          </p:cNvSpPr>
          <p:nvPr/>
        </p:nvSpPr>
        <p:spPr bwMode="auto">
          <a:xfrm>
            <a:off x="1524000" y="58674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02</a:t>
            </a:r>
          </a:p>
        </p:txBody>
      </p:sp>
      <p:sp>
        <p:nvSpPr>
          <p:cNvPr id="17450" name="WordArt 42"/>
          <p:cNvSpPr>
            <a:spLocks noChangeArrowheads="1" noChangeShapeType="1" noTextEdit="1"/>
          </p:cNvSpPr>
          <p:nvPr/>
        </p:nvSpPr>
        <p:spPr bwMode="auto">
          <a:xfrm>
            <a:off x="1600200" y="58674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01</a:t>
            </a:r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914400" y="5638800"/>
            <a:ext cx="15240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6636" name="Picture 44" descr="C:\Users\sony\Downloads\hinh-anh-mat-cuoi-ngo-nghinh-741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728913"/>
            <a:ext cx="22669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43" descr="C:\Users\sony\Downloads\hinh-anh-buon-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411413"/>
            <a:ext cx="27971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-304609" y="167526"/>
            <a:ext cx="9449921" cy="1298299"/>
            <a:chOff x="-272903" y="285870"/>
            <a:chExt cx="9449921" cy="1298299"/>
          </a:xfrm>
        </p:grpSpPr>
        <p:grpSp>
          <p:nvGrpSpPr>
            <p:cNvPr id="33" name="Group 32"/>
            <p:cNvGrpSpPr/>
            <p:nvPr/>
          </p:nvGrpSpPr>
          <p:grpSpPr>
            <a:xfrm>
              <a:off x="2749402" y="285870"/>
              <a:ext cx="3370410" cy="1150410"/>
              <a:chOff x="-380386" y="250478"/>
              <a:chExt cx="3370410" cy="115041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3617" y="391452"/>
                <a:ext cx="626407" cy="983599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0795" y="333883"/>
                <a:ext cx="686890" cy="9836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0386" y="250478"/>
                <a:ext cx="1541787" cy="1150410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467" y="449021"/>
                <a:ext cx="603917" cy="868462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5806608" y="433759"/>
              <a:ext cx="3370410" cy="1150410"/>
              <a:chOff x="-380386" y="250478"/>
              <a:chExt cx="3370410" cy="1150410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3617" y="391452"/>
                <a:ext cx="626407" cy="983599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0795" y="333883"/>
                <a:ext cx="686890" cy="983600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0386" y="250478"/>
                <a:ext cx="1541787" cy="1150410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467" y="449021"/>
                <a:ext cx="603917" cy="868462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-272903" y="355261"/>
              <a:ext cx="3370410" cy="1150410"/>
              <a:chOff x="-380386" y="250478"/>
              <a:chExt cx="3370410" cy="1150410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3617" y="391452"/>
                <a:ext cx="626407" cy="983599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0795" y="333883"/>
                <a:ext cx="686890" cy="983600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0386" y="250478"/>
                <a:ext cx="1541787" cy="1150410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467" y="449021"/>
                <a:ext cx="603917" cy="8684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00195090"/>
      </p:ext>
    </p:extLst>
  </p:cSld>
  <p:clrMapOvr>
    <a:masterClrMapping/>
  </p:clrMapOvr>
  <p:transition>
    <p:sndAc>
      <p:stSnd>
        <p:snd r:embed="rId2" name="nhacnen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74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74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2"/>
                  </p:tgtEl>
                </p:cond>
              </p:nextCondLst>
            </p:seq>
          </p:childTnLst>
        </p:cTn>
      </p:par>
    </p:tnLst>
    <p:bldLst>
      <p:bldP spid="17446" grpId="0" animBg="1"/>
      <p:bldP spid="17447" grpId="0" animBg="1"/>
      <p:bldP spid="17448" grpId="0" animBg="1"/>
      <p:bldP spid="17449" grpId="0" animBg="1"/>
      <p:bldP spid="17450" grpId="0" animBg="1"/>
      <p:bldP spid="17442" grpId="0" animBg="1"/>
      <p:bldP spid="1744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3" name="Group 35"/>
          <p:cNvGrpSpPr>
            <a:grpSpLocks/>
          </p:cNvGrpSpPr>
          <p:nvPr/>
        </p:nvGrpSpPr>
        <p:grpSpPr bwMode="auto">
          <a:xfrm>
            <a:off x="609600" y="5257800"/>
            <a:ext cx="2438400" cy="1600200"/>
            <a:chOff x="0" y="3168"/>
            <a:chExt cx="1728" cy="1008"/>
          </a:xfrm>
        </p:grpSpPr>
        <p:sp>
          <p:nvSpPr>
            <p:cNvPr id="26653" name="AutoShape 36"/>
            <p:cNvSpPr>
              <a:spLocks noChangeArrowheads="1"/>
            </p:cNvSpPr>
            <p:nvPr/>
          </p:nvSpPr>
          <p:spPr bwMode="auto">
            <a:xfrm>
              <a:off x="0" y="3168"/>
              <a:ext cx="1728" cy="1008"/>
            </a:xfrm>
            <a:prstGeom prst="irregularSeal2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dbl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4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336" y="3504"/>
              <a:ext cx="954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grpSp>
        <p:nvGrpSpPr>
          <p:cNvPr id="17431" name="Group 23"/>
          <p:cNvGrpSpPr>
            <a:grpSpLocks/>
          </p:cNvGrpSpPr>
          <p:nvPr/>
        </p:nvGrpSpPr>
        <p:grpSpPr bwMode="auto">
          <a:xfrm>
            <a:off x="914400" y="4849813"/>
            <a:ext cx="1154113" cy="747712"/>
            <a:chOff x="2160" y="2496"/>
            <a:chExt cx="1170" cy="2182"/>
          </a:xfrm>
        </p:grpSpPr>
        <p:sp>
          <p:nvSpPr>
            <p:cNvPr id="26651" name="AutoShape 10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2160" y="2496"/>
              <a:ext cx="1170" cy="1017"/>
            </a:xfrm>
            <a:prstGeom prst="actionButtonBlank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2" name="Text Box 19"/>
            <p:cNvSpPr txBox="1">
              <a:spLocks noChangeArrowheads="1"/>
            </p:cNvSpPr>
            <p:nvPr/>
          </p:nvSpPr>
          <p:spPr bwMode="auto">
            <a:xfrm>
              <a:off x="2880" y="3600"/>
              <a:ext cx="240" cy="1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grpSp>
        <p:nvGrpSpPr>
          <p:cNvPr id="17432" name="Group 24"/>
          <p:cNvGrpSpPr>
            <a:grpSpLocks/>
          </p:cNvGrpSpPr>
          <p:nvPr/>
        </p:nvGrpSpPr>
        <p:grpSpPr bwMode="auto">
          <a:xfrm>
            <a:off x="7620000" y="4849813"/>
            <a:ext cx="381000" cy="247650"/>
            <a:chOff x="480" y="1632"/>
            <a:chExt cx="1584" cy="1392"/>
          </a:xfrm>
        </p:grpSpPr>
        <p:sp>
          <p:nvSpPr>
            <p:cNvPr id="26649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480" y="1632"/>
              <a:ext cx="1584" cy="1296"/>
            </a:xfrm>
            <a:prstGeom prst="actionButtonBlank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0" name="Text Box 27"/>
            <p:cNvSpPr txBox="1">
              <a:spLocks noChangeArrowheads="1"/>
            </p:cNvSpPr>
            <p:nvPr/>
          </p:nvSpPr>
          <p:spPr bwMode="auto">
            <a:xfrm>
              <a:off x="1824" y="2772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17446" name="WordArt 38"/>
          <p:cNvSpPr>
            <a:spLocks noChangeArrowheads="1" noChangeShapeType="1" noTextEdit="1"/>
          </p:cNvSpPr>
          <p:nvPr/>
        </p:nvSpPr>
        <p:spPr bwMode="auto">
          <a:xfrm>
            <a:off x="1600200" y="57150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05</a:t>
            </a:r>
          </a:p>
        </p:txBody>
      </p:sp>
      <p:sp>
        <p:nvSpPr>
          <p:cNvPr id="17447" name="WordArt 39"/>
          <p:cNvSpPr>
            <a:spLocks noChangeArrowheads="1" noChangeShapeType="1" noTextEdit="1"/>
          </p:cNvSpPr>
          <p:nvPr/>
        </p:nvSpPr>
        <p:spPr bwMode="auto">
          <a:xfrm>
            <a:off x="1600200" y="57912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04</a:t>
            </a:r>
          </a:p>
        </p:txBody>
      </p:sp>
      <p:sp>
        <p:nvSpPr>
          <p:cNvPr id="17448" name="WordArt 40"/>
          <p:cNvSpPr>
            <a:spLocks noChangeArrowheads="1" noChangeShapeType="1" noTextEdit="1"/>
          </p:cNvSpPr>
          <p:nvPr/>
        </p:nvSpPr>
        <p:spPr bwMode="auto">
          <a:xfrm>
            <a:off x="1600200" y="57912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03</a:t>
            </a:r>
          </a:p>
        </p:txBody>
      </p:sp>
      <p:sp>
        <p:nvSpPr>
          <p:cNvPr id="17449" name="WordArt 41"/>
          <p:cNvSpPr>
            <a:spLocks noChangeArrowheads="1" noChangeShapeType="1" noTextEdit="1"/>
          </p:cNvSpPr>
          <p:nvPr/>
        </p:nvSpPr>
        <p:spPr bwMode="auto">
          <a:xfrm>
            <a:off x="1524000" y="58674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02</a:t>
            </a:r>
          </a:p>
        </p:txBody>
      </p:sp>
      <p:sp>
        <p:nvSpPr>
          <p:cNvPr id="17450" name="WordArt 42"/>
          <p:cNvSpPr>
            <a:spLocks noChangeArrowheads="1" noChangeShapeType="1" noTextEdit="1"/>
          </p:cNvSpPr>
          <p:nvPr/>
        </p:nvSpPr>
        <p:spPr bwMode="auto">
          <a:xfrm>
            <a:off x="1600200" y="58674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01</a:t>
            </a:r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914400" y="5638800"/>
            <a:ext cx="15240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6636" name="Picture 44" descr="C:\Users\sony\Downloads\hinh-anh-mat-cuoi-ngo-nghinh-741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728913"/>
            <a:ext cx="22669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43" descr="C:\Users\sony\Downloads\hinh-anh-buon-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411413"/>
            <a:ext cx="27971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94322" y="31640"/>
            <a:ext cx="2725022" cy="839618"/>
            <a:chOff x="74782" y="0"/>
            <a:chExt cx="2725022" cy="8396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33" y="9080"/>
              <a:ext cx="806979" cy="75480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99" b="96296" l="9405" r="905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355" y="43777"/>
              <a:ext cx="1231449" cy="75206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8667" l="1778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2" y="0"/>
              <a:ext cx="839618" cy="839618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209489" y="51253"/>
            <a:ext cx="2725022" cy="839618"/>
            <a:chOff x="74782" y="0"/>
            <a:chExt cx="2725022" cy="83961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33" y="9080"/>
              <a:ext cx="806979" cy="75480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899" b="96296" l="9405" r="905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355" y="43777"/>
              <a:ext cx="1231449" cy="75206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8667" l="1778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2" y="0"/>
              <a:ext cx="839618" cy="839618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6090912" y="95030"/>
            <a:ext cx="2725022" cy="839618"/>
            <a:chOff x="74782" y="0"/>
            <a:chExt cx="2725022" cy="83961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33" y="9080"/>
              <a:ext cx="806979" cy="75480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899" b="96296" l="9405" r="905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355" y="43777"/>
              <a:ext cx="1231449" cy="75206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8667" l="1778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2" y="0"/>
              <a:ext cx="839618" cy="839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0740411"/>
      </p:ext>
    </p:extLst>
  </p:cSld>
  <p:clrMapOvr>
    <a:masterClrMapping/>
  </p:clrMapOvr>
  <p:transition>
    <p:sndAc>
      <p:stSnd>
        <p:snd r:embed="rId2" name="nhacnen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74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74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10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74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1"/>
                  </p:tgtEl>
                </p:cond>
              </p:nextCondLst>
            </p:seq>
          </p:childTnLst>
        </p:cTn>
      </p:par>
    </p:tnLst>
    <p:bldLst>
      <p:bldP spid="17446" grpId="0" animBg="1"/>
      <p:bldP spid="17447" grpId="0" animBg="1"/>
      <p:bldP spid="17448" grpId="0" animBg="1"/>
      <p:bldP spid="17449" grpId="0" animBg="1"/>
      <p:bldP spid="17450" grpId="0" animBg="1"/>
      <p:bldP spid="17442" grpId="0" animBg="1"/>
      <p:bldP spid="1744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98" name="Group 46"/>
          <p:cNvGrpSpPr>
            <a:grpSpLocks/>
          </p:cNvGrpSpPr>
          <p:nvPr/>
        </p:nvGrpSpPr>
        <p:grpSpPr bwMode="auto">
          <a:xfrm>
            <a:off x="685800" y="4956175"/>
            <a:ext cx="690563" cy="584200"/>
            <a:chOff x="144" y="1186"/>
            <a:chExt cx="1824" cy="1986"/>
          </a:xfrm>
        </p:grpSpPr>
        <p:sp>
          <p:nvSpPr>
            <p:cNvPr id="25628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144" y="1440"/>
              <a:ext cx="1824" cy="1296"/>
            </a:xfrm>
            <a:prstGeom prst="actionButtonBlank">
              <a:avLst/>
            </a:prstGeom>
            <a:solidFill>
              <a:srgbClr val="99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629" name="Text Box 32"/>
            <p:cNvSpPr txBox="1">
              <a:spLocks noChangeArrowheads="1"/>
            </p:cNvSpPr>
            <p:nvPr/>
          </p:nvSpPr>
          <p:spPr bwMode="auto">
            <a:xfrm>
              <a:off x="912" y="1186"/>
              <a:ext cx="1047" cy="1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3597" name="Group 45"/>
          <p:cNvGrpSpPr>
            <a:grpSpLocks/>
          </p:cNvGrpSpPr>
          <p:nvPr/>
        </p:nvGrpSpPr>
        <p:grpSpPr bwMode="auto">
          <a:xfrm>
            <a:off x="7162800" y="5256213"/>
            <a:ext cx="1106488" cy="584200"/>
            <a:chOff x="3744" y="629"/>
            <a:chExt cx="1824" cy="3075"/>
          </a:xfrm>
        </p:grpSpPr>
        <p:sp>
          <p:nvSpPr>
            <p:cNvPr id="25626" name="AutoShape 24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3744" y="1440"/>
              <a:ext cx="1824" cy="1344"/>
            </a:xfrm>
            <a:prstGeom prst="actionButtonBlank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627" name="Text Box 43"/>
            <p:cNvSpPr txBox="1">
              <a:spLocks noChangeArrowheads="1"/>
            </p:cNvSpPr>
            <p:nvPr/>
          </p:nvSpPr>
          <p:spPr bwMode="auto">
            <a:xfrm>
              <a:off x="4512" y="629"/>
              <a:ext cx="288" cy="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3610" name="Group 58"/>
          <p:cNvGrpSpPr>
            <a:grpSpLocks/>
          </p:cNvGrpSpPr>
          <p:nvPr/>
        </p:nvGrpSpPr>
        <p:grpSpPr bwMode="auto">
          <a:xfrm>
            <a:off x="-201613" y="5319713"/>
            <a:ext cx="2438401" cy="1600200"/>
            <a:chOff x="0" y="3168"/>
            <a:chExt cx="1728" cy="1008"/>
          </a:xfrm>
        </p:grpSpPr>
        <p:sp>
          <p:nvSpPr>
            <p:cNvPr id="25624" name="AutoShape 50"/>
            <p:cNvSpPr>
              <a:spLocks noChangeArrowheads="1"/>
            </p:cNvSpPr>
            <p:nvPr/>
          </p:nvSpPr>
          <p:spPr bwMode="auto">
            <a:xfrm>
              <a:off x="0" y="3168"/>
              <a:ext cx="1728" cy="1008"/>
            </a:xfrm>
            <a:prstGeom prst="irregularSeal2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dbl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62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36" y="3504"/>
              <a:ext cx="954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3605" name="WordArt 53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01</a:t>
            </a:r>
          </a:p>
        </p:txBody>
      </p:sp>
      <p:sp>
        <p:nvSpPr>
          <p:cNvPr id="23606" name="WordArt 54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02</a:t>
            </a:r>
          </a:p>
        </p:txBody>
      </p:sp>
      <p:sp>
        <p:nvSpPr>
          <p:cNvPr id="23608" name="WordArt 56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04</a:t>
            </a:r>
          </a:p>
        </p:txBody>
      </p:sp>
      <p:sp>
        <p:nvSpPr>
          <p:cNvPr id="23607" name="WordArt 55"/>
          <p:cNvSpPr>
            <a:spLocks noChangeArrowheads="1" noChangeShapeType="1" noTextEdit="1"/>
          </p:cNvSpPr>
          <p:nvPr/>
        </p:nvSpPr>
        <p:spPr bwMode="auto">
          <a:xfrm>
            <a:off x="16764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03</a:t>
            </a:r>
          </a:p>
        </p:txBody>
      </p:sp>
      <p:sp>
        <p:nvSpPr>
          <p:cNvPr id="23609" name="AutoShape 57"/>
          <p:cNvSpPr>
            <a:spLocks noChangeArrowheads="1"/>
          </p:cNvSpPr>
          <p:nvPr/>
        </p:nvSpPr>
        <p:spPr bwMode="auto">
          <a:xfrm>
            <a:off x="1066800" y="5867400"/>
            <a:ext cx="15240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04" name="WordArt 52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05</a:t>
            </a:r>
          </a:p>
        </p:txBody>
      </p:sp>
      <p:pic>
        <p:nvPicPr>
          <p:cNvPr id="35852" name="Picture 43" descr="C:\Users\sony\Downloads\hinh-anh-buon-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2990850"/>
            <a:ext cx="23749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44" descr="C:\Users\sony\Downloads\hinh-anh-mat-cuoi-ngo-nghinh-741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3135313"/>
            <a:ext cx="1785937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75340" y="91103"/>
            <a:ext cx="2749183" cy="970378"/>
            <a:chOff x="19050" y="17848"/>
            <a:chExt cx="2749183" cy="9703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01" y="17848"/>
              <a:ext cx="818864" cy="8188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343" y="58003"/>
              <a:ext cx="1062890" cy="93022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" y="58003"/>
              <a:ext cx="937131" cy="778709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3020026" y="91989"/>
            <a:ext cx="2749183" cy="970378"/>
            <a:chOff x="19050" y="17848"/>
            <a:chExt cx="2749183" cy="97037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01" y="17848"/>
              <a:ext cx="818864" cy="81886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343" y="58003"/>
              <a:ext cx="1062890" cy="930223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" y="58003"/>
              <a:ext cx="937131" cy="778709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5948145" y="152220"/>
            <a:ext cx="2749183" cy="970378"/>
            <a:chOff x="19050" y="17848"/>
            <a:chExt cx="2749183" cy="97037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01" y="17848"/>
              <a:ext cx="818864" cy="81886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343" y="58003"/>
              <a:ext cx="1062890" cy="930223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" y="58003"/>
              <a:ext cx="937131" cy="778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2586"/>
      </p:ext>
    </p:extLst>
  </p:cSld>
  <p:clrMapOvr>
    <a:masterClrMapping/>
  </p:clrMapOvr>
  <p:transition>
    <p:sndAc>
      <p:stSnd>
        <p:snd r:embed="rId2" name="nhacnen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3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3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3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3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3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23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23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35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" dur="2000"/>
                                        <p:tgtEl>
                                          <p:spTgt spid="23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23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7"/>
                  </p:tgtEl>
                </p:cond>
              </p:nextCondLst>
            </p:seq>
          </p:childTnLst>
        </p:cTn>
      </p:par>
    </p:tnLst>
    <p:bldLst>
      <p:bldP spid="23605" grpId="0" animBg="1"/>
      <p:bldP spid="23606" grpId="0" animBg="1"/>
      <p:bldP spid="23608" grpId="0" animBg="1"/>
      <p:bldP spid="23607" grpId="0" animBg="1"/>
      <p:bldP spid="23609" grpId="0" animBg="1"/>
      <p:bldP spid="23609" grpId="1" animBg="1"/>
      <p:bldP spid="236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98" name="Group 46"/>
          <p:cNvGrpSpPr>
            <a:grpSpLocks/>
          </p:cNvGrpSpPr>
          <p:nvPr/>
        </p:nvGrpSpPr>
        <p:grpSpPr bwMode="auto">
          <a:xfrm>
            <a:off x="685800" y="4956175"/>
            <a:ext cx="690563" cy="584200"/>
            <a:chOff x="144" y="1186"/>
            <a:chExt cx="1824" cy="1986"/>
          </a:xfrm>
        </p:grpSpPr>
        <p:sp>
          <p:nvSpPr>
            <p:cNvPr id="24604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144" y="1440"/>
              <a:ext cx="1824" cy="1296"/>
            </a:xfrm>
            <a:prstGeom prst="actionButtonBlank">
              <a:avLst/>
            </a:prstGeom>
            <a:solidFill>
              <a:srgbClr val="99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5" name="Text Box 32"/>
            <p:cNvSpPr txBox="1">
              <a:spLocks noChangeArrowheads="1"/>
            </p:cNvSpPr>
            <p:nvPr/>
          </p:nvSpPr>
          <p:spPr bwMode="auto">
            <a:xfrm>
              <a:off x="912" y="1186"/>
              <a:ext cx="1047" cy="1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3597" name="Group 45"/>
          <p:cNvGrpSpPr>
            <a:grpSpLocks/>
          </p:cNvGrpSpPr>
          <p:nvPr/>
        </p:nvGrpSpPr>
        <p:grpSpPr bwMode="auto">
          <a:xfrm>
            <a:off x="7162800" y="5256213"/>
            <a:ext cx="1106488" cy="584200"/>
            <a:chOff x="3744" y="629"/>
            <a:chExt cx="1824" cy="3075"/>
          </a:xfrm>
        </p:grpSpPr>
        <p:sp>
          <p:nvSpPr>
            <p:cNvPr id="24602" name="AutoShape 24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3744" y="1440"/>
              <a:ext cx="1824" cy="1344"/>
            </a:xfrm>
            <a:prstGeom prst="actionButtonBlank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3" name="Text Box 43"/>
            <p:cNvSpPr txBox="1">
              <a:spLocks noChangeArrowheads="1"/>
            </p:cNvSpPr>
            <p:nvPr/>
          </p:nvSpPr>
          <p:spPr bwMode="auto">
            <a:xfrm>
              <a:off x="4512" y="629"/>
              <a:ext cx="288" cy="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3610" name="Group 58"/>
          <p:cNvGrpSpPr>
            <a:grpSpLocks/>
          </p:cNvGrpSpPr>
          <p:nvPr/>
        </p:nvGrpSpPr>
        <p:grpSpPr bwMode="auto">
          <a:xfrm>
            <a:off x="-201613" y="5319713"/>
            <a:ext cx="2438401" cy="1600200"/>
            <a:chOff x="0" y="3168"/>
            <a:chExt cx="1728" cy="1008"/>
          </a:xfrm>
        </p:grpSpPr>
        <p:sp>
          <p:nvSpPr>
            <p:cNvPr id="24600" name="AutoShape 50"/>
            <p:cNvSpPr>
              <a:spLocks noChangeArrowheads="1"/>
            </p:cNvSpPr>
            <p:nvPr/>
          </p:nvSpPr>
          <p:spPr bwMode="auto">
            <a:xfrm>
              <a:off x="0" y="3168"/>
              <a:ext cx="1728" cy="1008"/>
            </a:xfrm>
            <a:prstGeom prst="irregularSeal2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dbl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36" y="3504"/>
              <a:ext cx="954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err="1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b="1" kern="10" dirty="0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b="1" kern="10" dirty="0" err="1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/>
                  <a:cs typeface="Times New Roman"/>
                </a:rPr>
                <a:t>giờ</a:t>
              </a:r>
              <a:endPara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3605" name="WordArt 53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01</a:t>
            </a:r>
          </a:p>
        </p:txBody>
      </p:sp>
      <p:sp>
        <p:nvSpPr>
          <p:cNvPr id="23606" name="WordArt 54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02</a:t>
            </a:r>
          </a:p>
        </p:txBody>
      </p:sp>
      <p:sp>
        <p:nvSpPr>
          <p:cNvPr id="23608" name="WordArt 56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04</a:t>
            </a:r>
          </a:p>
        </p:txBody>
      </p:sp>
      <p:sp>
        <p:nvSpPr>
          <p:cNvPr id="23607" name="WordArt 55"/>
          <p:cNvSpPr>
            <a:spLocks noChangeArrowheads="1" noChangeShapeType="1" noTextEdit="1"/>
          </p:cNvSpPr>
          <p:nvPr/>
        </p:nvSpPr>
        <p:spPr bwMode="auto">
          <a:xfrm>
            <a:off x="16764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03</a:t>
            </a:r>
          </a:p>
        </p:txBody>
      </p:sp>
      <p:sp>
        <p:nvSpPr>
          <p:cNvPr id="23609" name="AutoShape 57"/>
          <p:cNvSpPr>
            <a:spLocks noChangeArrowheads="1"/>
          </p:cNvSpPr>
          <p:nvPr/>
        </p:nvSpPr>
        <p:spPr bwMode="auto">
          <a:xfrm>
            <a:off x="1066800" y="5867400"/>
            <a:ext cx="15240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04" name="WordArt 52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05</a:t>
            </a:r>
          </a:p>
        </p:txBody>
      </p:sp>
      <p:pic>
        <p:nvPicPr>
          <p:cNvPr id="35852" name="Picture 43" descr="C:\Users\sony\Downloads\hinh-anh-buon-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2990850"/>
            <a:ext cx="23749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44" descr="C:\Users\sony\Downloads\hinh-anh-mat-cuoi-ngo-nghinh-741-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3135313"/>
            <a:ext cx="1785937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8374" y="9612"/>
            <a:ext cx="2802018" cy="1547180"/>
            <a:chOff x="58374" y="9612"/>
            <a:chExt cx="2358651" cy="11747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4" y="185099"/>
              <a:ext cx="959213" cy="95921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889" l="1778" r="93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7" y="9612"/>
              <a:ext cx="1174748" cy="117474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85099"/>
              <a:ext cx="740625" cy="914234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059335" y="9612"/>
            <a:ext cx="2851861" cy="1435197"/>
            <a:chOff x="58374" y="9612"/>
            <a:chExt cx="2358651" cy="117474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4" y="185099"/>
              <a:ext cx="959213" cy="95921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889" l="1778" r="93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7" y="9612"/>
              <a:ext cx="1174748" cy="117474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85099"/>
              <a:ext cx="740625" cy="914234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911197" y="-26285"/>
            <a:ext cx="3232803" cy="1426030"/>
            <a:chOff x="58374" y="9612"/>
            <a:chExt cx="2358651" cy="11747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4" y="185099"/>
              <a:ext cx="959213" cy="95921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889" l="1778" r="93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7" y="9612"/>
              <a:ext cx="1174748" cy="117474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85099"/>
              <a:ext cx="740625" cy="914234"/>
            </a:xfrm>
            <a:prstGeom prst="rect">
              <a:avLst/>
            </a:prstGeom>
          </p:spPr>
        </p:pic>
      </p:grpSp>
      <p:pic>
        <p:nvPicPr>
          <p:cNvPr id="6" name="TiengVoTay-V.A-32343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49749" y="5412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42382"/>
      </p:ext>
    </p:extLst>
  </p:cSld>
  <p:clrMapOvr>
    <a:masterClrMapping/>
  </p:clrMapOvr>
  <p:transition>
    <p:sndAc>
      <p:stSnd>
        <p:snd r:embed="rId4" name="nhacnen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3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3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3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3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3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23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23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35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" dur="2000"/>
                                        <p:tgtEl>
                                          <p:spTgt spid="23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23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7"/>
                  </p:tgtEl>
                </p:cond>
              </p:nextCondLst>
            </p:seq>
            <p:audio>
              <p:cMediaNode vol="80000">
                <p:cTn id="5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605" grpId="0" animBg="1"/>
      <p:bldP spid="23606" grpId="0" animBg="1"/>
      <p:bldP spid="23608" grpId="0" animBg="1"/>
      <p:bldP spid="23607" grpId="0" animBg="1"/>
      <p:bldP spid="23609" grpId="0" animBg="1"/>
      <p:bldP spid="23609" grpId="1" animBg="1"/>
      <p:bldP spid="236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20782"/>
            <a:ext cx="9185027" cy="6837218"/>
          </a:xfrm>
        </p:spPr>
      </p:pic>
      <p:sp>
        <p:nvSpPr>
          <p:cNvPr id="5" name="Rectangle 4"/>
          <p:cNvSpPr/>
          <p:nvPr/>
        </p:nvSpPr>
        <p:spPr>
          <a:xfrm>
            <a:off x="2386455" y="1260625"/>
            <a:ext cx="57941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 chơi: Thi xem ai nhanh</a:t>
            </a:r>
          </a:p>
          <a:p>
            <a:pPr algn="ctr"/>
            <a:r>
              <a:rPr lang="en-US" sz="16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 chia trẻ về 2 nhóm. </a:t>
            </a:r>
          </a:p>
          <a:p>
            <a:pPr algn="ctr"/>
            <a:r>
              <a:rPr lang="en-US" sz="16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Nhiệm vụ mỗi nhóm sẽ tìm những hình ảnh đúng</a:t>
            </a:r>
          </a:p>
          <a:p>
            <a:pPr algn="ctr"/>
            <a:r>
              <a:rPr lang="en-US" sz="16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có sắp xếp theo quy tắc  1 – 1 - 1</a:t>
            </a:r>
            <a:endParaRPr lang="en-US" sz="1600" b="1" cap="all" spc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LoveIsLikeAFlower-Danbi_3w7n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23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215746" cy="6837218"/>
          </a:xfrm>
        </p:spPr>
      </p:pic>
      <p:sp>
        <p:nvSpPr>
          <p:cNvPr id="5" name="Rectangle 4"/>
          <p:cNvSpPr/>
          <p:nvPr/>
        </p:nvSpPr>
        <p:spPr>
          <a:xfrm>
            <a:off x="2007392" y="1752600"/>
            <a:ext cx="51153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hát:</a:t>
            </a:r>
          </a:p>
          <a:p>
            <a:pPr algn="ctr"/>
            <a:r>
              <a:rPr 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 đi qua ngã tư đường phố</a:t>
            </a:r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EmDiQuaNgaTuDuongPho-VA-485359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807.96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2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20782"/>
            <a:ext cx="9185027" cy="6837218"/>
          </a:xfrm>
        </p:spPr>
      </p:pic>
      <p:sp>
        <p:nvSpPr>
          <p:cNvPr id="5" name="Rectangle 4"/>
          <p:cNvSpPr/>
          <p:nvPr/>
        </p:nvSpPr>
        <p:spPr>
          <a:xfrm>
            <a:off x="2818973" y="2286000"/>
            <a:ext cx="49595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Ôn sắp xếp theo </a:t>
            </a:r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quy tắc 1 -1</a:t>
            </a:r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8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7 Sắp xếp theo quy tắc ý tưởng | toán học, phiếu bài tập, bài tậ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6" b="7574"/>
          <a:stretch/>
        </p:blipFill>
        <p:spPr bwMode="auto">
          <a:xfrm>
            <a:off x="-13854" y="27709"/>
            <a:ext cx="6636327" cy="68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391400" y="304800"/>
            <a:ext cx="1371600" cy="137160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2057400"/>
            <a:ext cx="1219200" cy="11568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43800" y="3581400"/>
            <a:ext cx="1219200" cy="115685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7543800" y="5257800"/>
            <a:ext cx="1447800" cy="1371600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5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3125 -0.7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29166 0.233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3 0.2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 0.260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20782"/>
            <a:ext cx="9185027" cy="6837218"/>
          </a:xfrm>
        </p:spPr>
      </p:pic>
      <p:sp>
        <p:nvSpPr>
          <p:cNvPr id="5" name="Rectangle 4"/>
          <p:cNvSpPr/>
          <p:nvPr/>
        </p:nvSpPr>
        <p:spPr>
          <a:xfrm>
            <a:off x="2332228" y="1260625"/>
            <a:ext cx="5902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Dạy trẻ nhận ra quy tắc sắp xếp </a:t>
            </a:r>
          </a:p>
          <a:p>
            <a:pPr algn="ctr"/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 3 đối tượng</a:t>
            </a:r>
          </a:p>
          <a:p>
            <a:pPr algn="ctr"/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25146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Trẻ về nhóm cùng sắp xếp theo ý của mình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5084" y="152400"/>
            <a:ext cx="49567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Nhóm 1</a:t>
            </a:r>
            <a:endParaRPr lang="en-US" sz="54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Quy tắc 1 - 1 - 1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70" y="2853279"/>
            <a:ext cx="1300163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392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2936083"/>
            <a:ext cx="1597349" cy="119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09" y="2831848"/>
            <a:ext cx="1300163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392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75" y="2914652"/>
            <a:ext cx="1597349" cy="119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5448" y="43434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08037" y="435032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82444" y="43434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2886118" y="2914652"/>
            <a:ext cx="1174685" cy="117265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84856" y="2942277"/>
            <a:ext cx="1174685" cy="117265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7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2802" y="152400"/>
            <a:ext cx="2661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Nhóm 2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032" y="431569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43592" y="435725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58006" y="436418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84" y="2964399"/>
            <a:ext cx="1098623" cy="109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53065" y="1033790"/>
            <a:ext cx="2665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Quy tắc 1 - 1 - 1</a:t>
            </a:r>
            <a:endParaRPr 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37" y="3041423"/>
            <a:ext cx="1376855" cy="10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77" y="2911148"/>
            <a:ext cx="1098623" cy="109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64399"/>
            <a:ext cx="1376855" cy="10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Oval 26"/>
          <p:cNvSpPr/>
          <p:nvPr/>
        </p:nvSpPr>
        <p:spPr>
          <a:xfrm>
            <a:off x="222789" y="3043334"/>
            <a:ext cx="996411" cy="10196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185249" y="2950615"/>
            <a:ext cx="996411" cy="10196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4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20782"/>
            <a:ext cx="9185027" cy="6837218"/>
          </a:xfrm>
        </p:spPr>
      </p:pic>
      <p:sp>
        <p:nvSpPr>
          <p:cNvPr id="5" name="Rectangle 4"/>
          <p:cNvSpPr/>
          <p:nvPr/>
        </p:nvSpPr>
        <p:spPr>
          <a:xfrm>
            <a:off x="3037682" y="1260625"/>
            <a:ext cx="44916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Trẻ sắp xếp theo ý thích</a:t>
            </a:r>
          </a:p>
          <a:p>
            <a:pPr algn="ctr"/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25146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Trẻ về nhóm cùng sắp xếp theo ý của mình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20782"/>
            <a:ext cx="9185027" cy="6837218"/>
          </a:xfrm>
        </p:spPr>
      </p:pic>
      <p:sp>
        <p:nvSpPr>
          <p:cNvPr id="5" name="Rectangle 4"/>
          <p:cNvSpPr/>
          <p:nvPr/>
        </p:nvSpPr>
        <p:spPr>
          <a:xfrm>
            <a:off x="2371829" y="1260625"/>
            <a:ext cx="58233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Trẻ sắp xếp theo yêu cầu của cô</a:t>
            </a:r>
          </a:p>
          <a:p>
            <a:pPr algn="ctr"/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25146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Trẻ về nhóm thực hiện theo yêu cầu của cô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208</Words>
  <Application>Microsoft Office PowerPoint</Application>
  <PresentationFormat>On-screen Show (4:3)</PresentationFormat>
  <Paragraphs>64</Paragraphs>
  <Slides>16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LopB3</dc:creator>
  <cp:lastModifiedBy>LopB3</cp:lastModifiedBy>
  <cp:revision>9</cp:revision>
  <dcterms:created xsi:type="dcterms:W3CDTF">2025-03-03T02:48:50Z</dcterms:created>
  <dcterms:modified xsi:type="dcterms:W3CDTF">2025-03-03T09:17:53Z</dcterms:modified>
</cp:coreProperties>
</file>