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70" r:id="rId7"/>
    <p:sldId id="272" r:id="rId8"/>
    <p:sldId id="261" r:id="rId9"/>
    <p:sldId id="273" r:id="rId10"/>
    <p:sldId id="265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1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7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7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5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4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6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8779-3C0B-46DF-ADD3-B87F28A724BC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35AB-D34D-4C29-8D43-25154ADFB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6CBA07-C207-D675-76B8-06A435E16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76"/>
            <a:ext cx="9133481" cy="6846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97839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vi 5</a:t>
            </a:r>
          </a:p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23592-7A28-AF97-FEDA-B49E95124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54015"/>
            <a:ext cx="1143001" cy="10932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9FE4B7-D326-F606-7A71-9987502EC01E}"/>
              </a:ext>
            </a:extLst>
          </p:cNvPr>
          <p:cNvSpPr/>
          <p:nvPr/>
        </p:nvSpPr>
        <p:spPr>
          <a:xfrm>
            <a:off x="1729915" y="23018"/>
            <a:ext cx="5150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40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2098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272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000C2-2275-4236-55D9-7489FB9F9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45"/>
            <a:ext cx="9067800" cy="69419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AC9FA6-241D-4780-0440-76EE03A611C2}"/>
              </a:ext>
            </a:extLst>
          </p:cNvPr>
          <p:cNvSpPr/>
          <p:nvPr/>
        </p:nvSpPr>
        <p:spPr>
          <a:xfrm>
            <a:off x="2785296" y="2967335"/>
            <a:ext cx="35734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AF70B983-BC13-68D2-64AE-FEB3998C8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2743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2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9050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3EE81-A81C-C674-F807-2AFDC0AB7A57}"/>
              </a:ext>
            </a:extLst>
          </p:cNvPr>
          <p:cNvSpPr txBox="1"/>
          <p:nvPr/>
        </p:nvSpPr>
        <p:spPr>
          <a:xfrm>
            <a:off x="1676400" y="36576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,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thò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Khi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đếm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8662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6243A-C1BE-EB55-DB60-9C46883E5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243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B85CE-3D5C-35C1-0724-80CD6274AF77}"/>
              </a:ext>
            </a:extLst>
          </p:cNvPr>
          <p:cNvSpPr/>
          <p:nvPr/>
        </p:nvSpPr>
        <p:spPr>
          <a:xfrm>
            <a:off x="1890823" y="2967335"/>
            <a:ext cx="5362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lượng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phạm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vi 5</a:t>
            </a:r>
          </a:p>
        </p:txBody>
      </p:sp>
    </p:spTree>
    <p:extLst>
      <p:ext uri="{BB962C8B-B14F-4D97-AF65-F5344CB8AC3E}">
        <p14:creationId xmlns:p14="http://schemas.microsoft.com/office/powerpoint/2010/main" val="212384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5" y="3741162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74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36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6" y="3738563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9" y="2063891"/>
            <a:ext cx="1201017" cy="120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62" y="2084673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06" y="2055448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79" y="2055449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16" y="2055450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67D95-67B3-77A5-C367-C1484AC3F37B}"/>
              </a:ext>
            </a:extLst>
          </p:cNvPr>
          <p:cNvSpPr txBox="1"/>
          <p:nvPr/>
        </p:nvSpPr>
        <p:spPr>
          <a:xfrm>
            <a:off x="533400" y="304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4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1 -1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áo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99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5" y="3741162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74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36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6" y="3738563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9" y="2063891"/>
            <a:ext cx="1201017" cy="120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62" y="2084673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06" y="2055448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79" y="2055449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16" y="2055450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67D95-67B3-77A5-C367-C1484AC3F37B}"/>
              </a:ext>
            </a:extLst>
          </p:cNvPr>
          <p:cNvSpPr txBox="1"/>
          <p:nvPr/>
        </p:nvSpPr>
        <p:spPr>
          <a:xfrm>
            <a:off x="533400" y="304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21C4E-FEA9-3232-C7D9-47876778BE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7" t="11111" r="21266" b="14444"/>
          <a:stretch/>
        </p:blipFill>
        <p:spPr>
          <a:xfrm>
            <a:off x="7509261" y="2286000"/>
            <a:ext cx="113241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5" y="3741162"/>
            <a:ext cx="1376363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74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36" y="37338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6" y="3738563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9" y="2063891"/>
            <a:ext cx="1201017" cy="120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62" y="2084673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06" y="2055448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79" y="2055449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16" y="2055450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67D95-67B3-77A5-C367-C1484AC3F37B}"/>
              </a:ext>
            </a:extLst>
          </p:cNvPr>
          <p:cNvSpPr txBox="1"/>
          <p:nvPr/>
        </p:nvSpPr>
        <p:spPr>
          <a:xfrm>
            <a:off x="533400" y="304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A2A9256-B3CE-37AD-6AC0-926E39FD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12" y="371205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1 thẻ DIY gỗ hình số 5 | SHEIN">
            <a:extLst>
              <a:ext uri="{FF2B5EF4-FFF2-40B4-BE49-F238E27FC236}">
                <a16:creationId xmlns:a16="http://schemas.microsoft.com/office/drawing/2014/main" id="{ADAC5287-AEDD-B856-9B5A-C9109FCE0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AB0D3-5EA0-B153-D6A7-7851D2CDF5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41" t="9830" r="22972" b="17778"/>
          <a:stretch/>
        </p:blipFill>
        <p:spPr>
          <a:xfrm>
            <a:off x="7552820" y="2408935"/>
            <a:ext cx="1219201" cy="17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870629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Luyện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1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é hãy đếm số lượng mỗi nhóm và tô màu cho đẹp nhé. | MN Giang Biên">
            <a:extLst>
              <a:ext uri="{FF2B5EF4-FFF2-40B4-BE49-F238E27FC236}">
                <a16:creationId xmlns:a16="http://schemas.microsoft.com/office/drawing/2014/main" id="{F1502075-8776-2D1A-1209-A013DE51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228601"/>
            <a:ext cx="7918704" cy="62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86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179</Words>
  <Application>Microsoft Office PowerPoint</Application>
  <PresentationFormat>Trình chiếu Trên màn hình (4:3)</PresentationFormat>
  <Paragraphs>22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Thanh Thuy</cp:lastModifiedBy>
  <cp:revision>8</cp:revision>
  <dcterms:created xsi:type="dcterms:W3CDTF">2021-04-10T02:06:34Z</dcterms:created>
  <dcterms:modified xsi:type="dcterms:W3CDTF">2025-09-09T14:54:03Z</dcterms:modified>
</cp:coreProperties>
</file>