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6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1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5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9D656-179D-4686-8B59-1526ADE6986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" y="-45720"/>
            <a:ext cx="9069049" cy="6873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152400"/>
            <a:ext cx="59731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sz="28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65" y="1121747"/>
            <a:ext cx="920420" cy="932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59" y="2090172"/>
            <a:ext cx="7313091" cy="30777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NHẬN THỨC</a:t>
            </a:r>
          </a:p>
          <a:p>
            <a:pPr algn="ctr"/>
            <a:endParaRPr lang="en-US" sz="2800" b="1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Dạy trẻ nhận biết mối quan hệ 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 bằng nhau</a:t>
            </a:r>
          </a:p>
          <a:p>
            <a:pPr algn="ctr"/>
            <a:r>
              <a:rPr lang="en-US" sz="2800" b="1" cap="none" spc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 tuổi: 4 -5 tuổi</a:t>
            </a:r>
            <a:endParaRPr lang="en-US" sz="2800" b="1" cap="none" spc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Bé học toán: Nối hình tương ứng với số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56" cy="6858000"/>
          </a:xfrm>
        </p:spPr>
      </p:pic>
      <p:sp>
        <p:nvSpPr>
          <p:cNvPr id="5" name="Rectangle 4"/>
          <p:cNvSpPr/>
          <p:nvPr/>
        </p:nvSpPr>
        <p:spPr>
          <a:xfrm>
            <a:off x="2932795" y="2362200"/>
            <a:ext cx="33393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hát: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 khối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be-vui-hoc-cung-topkid-bai-hat-thieu-nhi-day-be-hoc-hinh-khoi-online-video-cutt_300320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483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Em-Di-Mau-Giao-Ngoc-H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5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6957" y="1905000"/>
            <a:ext cx="3370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 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 bạn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Me-va-co-remix-To-thien-Th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42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8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909" y="2286000"/>
            <a:ext cx="7842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 sánh sự bằng nhau </a:t>
            </a:r>
          </a:p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 2 nhóm đồ vật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60656" cy="6858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4000" r="17334" b="17555"/>
          <a:stretch/>
        </p:blipFill>
        <p:spPr bwMode="auto">
          <a:xfrm>
            <a:off x="1600200" y="990600"/>
            <a:ext cx="5257800" cy="44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17" y="1142999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7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5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37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53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47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2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17" y="1142999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7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5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37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53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47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Số 5 Số PNG , Số, Con Số, 5 PNG miễn phí tải tập tin PSDComment và 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44" y="4714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Dua-VA-446822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1155" y="2286000"/>
            <a:ext cx="63017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lvl="1"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 xem ai nhanh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495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Tìm đồ dùng đồ chơi xung quanh lớp có số lượng bằng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0734" y="2286000"/>
            <a:ext cx="3762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 tinh mắt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191000"/>
            <a:ext cx="393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cùng tìm và nối số lượng tương ứng bằng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93</Words>
  <Application>Microsoft Office PowerPoint</Application>
  <PresentationFormat>On-screen Show (4:3)</PresentationFormat>
  <Paragraphs>20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LopB3</dc:creator>
  <cp:lastModifiedBy>LopB3</cp:lastModifiedBy>
  <cp:revision>7</cp:revision>
  <dcterms:created xsi:type="dcterms:W3CDTF">2024-09-21T04:45:13Z</dcterms:created>
  <dcterms:modified xsi:type="dcterms:W3CDTF">2025-09-17T04:31:11Z</dcterms:modified>
</cp:coreProperties>
</file>