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crdownload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58" r:id="rId2"/>
    <p:sldId id="260" r:id="rId3"/>
    <p:sldId id="267" r:id="rId4"/>
    <p:sldId id="276" r:id="rId5"/>
    <p:sldId id="263" r:id="rId6"/>
    <p:sldId id="274" r:id="rId7"/>
    <p:sldId id="273" r:id="rId8"/>
    <p:sldId id="272" r:id="rId9"/>
    <p:sldId id="278" r:id="rId10"/>
    <p:sldId id="284" r:id="rId11"/>
    <p:sldId id="268" r:id="rId12"/>
    <p:sldId id="282" r:id="rId13"/>
    <p:sldId id="281" r:id="rId14"/>
    <p:sldId id="285" r:id="rId15"/>
    <p:sldId id="290" r:id="rId16"/>
    <p:sldId id="289" r:id="rId17"/>
    <p:sldId id="288" r:id="rId18"/>
    <p:sldId id="287" r:id="rId19"/>
    <p:sldId id="291" r:id="rId20"/>
    <p:sldId id="292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77707" autoAdjust="0"/>
  </p:normalViewPr>
  <p:slideViewPr>
    <p:cSldViewPr snapToGrid="0">
      <p:cViewPr varScale="1">
        <p:scale>
          <a:sx n="91" d="100"/>
          <a:sy n="91" d="100"/>
        </p:scale>
        <p:origin x="534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C0F22CD-2114-4379-A366-E7BDE97222B8}" type="datetimeFigureOut">
              <a:rPr lang="en-US" smtClean="0"/>
              <a:t>9/14/2025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7C7ECF-8FA3-4403-83F6-72EC097C4F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40844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72FC91-BD95-4A34-995C-2135B70E2A9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20353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72FC91-BD95-4A34-995C-2135B70E2A9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77674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72FC91-BD95-4A34-995C-2135B70E2A9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24950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72FC91-BD95-4A34-995C-2135B70E2A9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46082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72FC91-BD95-4A34-995C-2135B70E2A9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55060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72FC91-BD95-4A34-995C-2135B70E2A9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20441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72FC91-BD95-4A34-995C-2135B70E2A9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51797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72FC91-BD95-4A34-995C-2135B70E2A99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04504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2202E8-D98E-44D4-98AB-240C2B800E33}" type="datetimeFigureOut">
              <a:rPr lang="en-US" smtClean="0"/>
              <a:t>9/14/2025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150CD-AE95-44ED-89BE-7F50D12214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33598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2202E8-D98E-44D4-98AB-240C2B800E33}" type="datetimeFigureOut">
              <a:rPr lang="en-US" smtClean="0"/>
              <a:t>9/14/2025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150CD-AE95-44ED-89BE-7F50D12214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15372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2202E8-D98E-44D4-98AB-240C2B800E33}" type="datetimeFigureOut">
              <a:rPr lang="en-US" smtClean="0"/>
              <a:t>9/14/2025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150CD-AE95-44ED-89BE-7F50D12214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12824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9718EA21-EEEE-4769-BCBB-5B16BDAD367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519974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2202E8-D98E-44D4-98AB-240C2B800E33}" type="datetimeFigureOut">
              <a:rPr lang="en-US" smtClean="0"/>
              <a:t>9/14/2025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150CD-AE95-44ED-89BE-7F50D12214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04841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2202E8-D98E-44D4-98AB-240C2B800E33}" type="datetimeFigureOut">
              <a:rPr lang="en-US" smtClean="0"/>
              <a:t>9/14/2025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150CD-AE95-44ED-89BE-7F50D12214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26780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2202E8-D98E-44D4-98AB-240C2B800E33}" type="datetimeFigureOut">
              <a:rPr lang="en-US" smtClean="0"/>
              <a:t>9/14/2025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150CD-AE95-44ED-89BE-7F50D12214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97399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2202E8-D98E-44D4-98AB-240C2B800E33}" type="datetimeFigureOut">
              <a:rPr lang="en-US" smtClean="0"/>
              <a:t>9/14/2025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150CD-AE95-44ED-89BE-7F50D12214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01448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2202E8-D98E-44D4-98AB-240C2B800E33}" type="datetimeFigureOut">
              <a:rPr lang="en-US" smtClean="0"/>
              <a:t>9/14/2025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150CD-AE95-44ED-89BE-7F50D12214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62034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2202E8-D98E-44D4-98AB-240C2B800E33}" type="datetimeFigureOut">
              <a:rPr lang="en-US" smtClean="0"/>
              <a:t>9/14/2025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150CD-AE95-44ED-89BE-7F50D12214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50756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2202E8-D98E-44D4-98AB-240C2B800E33}" type="datetimeFigureOut">
              <a:rPr lang="en-US" smtClean="0"/>
              <a:t>9/14/2025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150CD-AE95-44ED-89BE-7F50D12214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78738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2202E8-D98E-44D4-98AB-240C2B800E33}" type="datetimeFigureOut">
              <a:rPr lang="en-US" smtClean="0"/>
              <a:t>9/14/2025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150CD-AE95-44ED-89BE-7F50D12214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9044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2202E8-D98E-44D4-98AB-240C2B800E33}" type="datetimeFigureOut">
              <a:rPr lang="en-US" smtClean="0"/>
              <a:t>9/14/2025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0150CD-AE95-44ED-89BE-7F50D12214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87782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g"/><Relationship Id="rId13" Type="http://schemas.openxmlformats.org/officeDocument/2006/relationships/image" Target="../media/image55.jpg"/><Relationship Id="rId3" Type="http://schemas.openxmlformats.org/officeDocument/2006/relationships/image" Target="../media/image8.jpeg"/><Relationship Id="rId7" Type="http://schemas.openxmlformats.org/officeDocument/2006/relationships/image" Target="../media/image49.jpg"/><Relationship Id="rId12" Type="http://schemas.openxmlformats.org/officeDocument/2006/relationships/image" Target="../media/image5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crdownload"/><Relationship Id="rId11" Type="http://schemas.openxmlformats.org/officeDocument/2006/relationships/image" Target="../media/image53.jpg"/><Relationship Id="rId5" Type="http://schemas.openxmlformats.org/officeDocument/2006/relationships/image" Target="../media/image47.jpg"/><Relationship Id="rId15" Type="http://schemas.openxmlformats.org/officeDocument/2006/relationships/image" Target="../media/image57.jpg"/><Relationship Id="rId10" Type="http://schemas.openxmlformats.org/officeDocument/2006/relationships/image" Target="../media/image52.jpeg"/><Relationship Id="rId4" Type="http://schemas.openxmlformats.org/officeDocument/2006/relationships/image" Target="../media/image46.jpg"/><Relationship Id="rId9" Type="http://schemas.openxmlformats.org/officeDocument/2006/relationships/image" Target="../media/image51.jpg"/><Relationship Id="rId14" Type="http://schemas.openxmlformats.org/officeDocument/2006/relationships/image" Target="../media/image56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g"/><Relationship Id="rId13" Type="http://schemas.openxmlformats.org/officeDocument/2006/relationships/image" Target="../media/image67.jpg"/><Relationship Id="rId3" Type="http://schemas.openxmlformats.org/officeDocument/2006/relationships/image" Target="../media/image8.jpeg"/><Relationship Id="rId7" Type="http://schemas.openxmlformats.org/officeDocument/2006/relationships/image" Target="../media/image61.jpg"/><Relationship Id="rId12" Type="http://schemas.openxmlformats.org/officeDocument/2006/relationships/image" Target="../media/image6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jpg"/><Relationship Id="rId11" Type="http://schemas.openxmlformats.org/officeDocument/2006/relationships/image" Target="../media/image65.jpg"/><Relationship Id="rId5" Type="http://schemas.openxmlformats.org/officeDocument/2006/relationships/image" Target="../media/image59.jpg"/><Relationship Id="rId10" Type="http://schemas.openxmlformats.org/officeDocument/2006/relationships/image" Target="../media/image64.jpg"/><Relationship Id="rId4" Type="http://schemas.openxmlformats.org/officeDocument/2006/relationships/image" Target="../media/image58.jpg"/><Relationship Id="rId9" Type="http://schemas.openxmlformats.org/officeDocument/2006/relationships/image" Target="../media/image63.jpg"/><Relationship Id="rId14" Type="http://schemas.openxmlformats.org/officeDocument/2006/relationships/image" Target="../media/image6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jpg"/><Relationship Id="rId13" Type="http://schemas.openxmlformats.org/officeDocument/2006/relationships/image" Target="../media/image78.jpg"/><Relationship Id="rId3" Type="http://schemas.openxmlformats.org/officeDocument/2006/relationships/image" Target="../media/image8.jpeg"/><Relationship Id="rId7" Type="http://schemas.openxmlformats.org/officeDocument/2006/relationships/image" Target="../media/image72.jpg"/><Relationship Id="rId12" Type="http://schemas.openxmlformats.org/officeDocument/2006/relationships/image" Target="../media/image7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png"/><Relationship Id="rId11" Type="http://schemas.openxmlformats.org/officeDocument/2006/relationships/image" Target="../media/image76.jpg"/><Relationship Id="rId5" Type="http://schemas.openxmlformats.org/officeDocument/2006/relationships/image" Target="../media/image70.jpg"/><Relationship Id="rId10" Type="http://schemas.openxmlformats.org/officeDocument/2006/relationships/image" Target="../media/image75.jpg"/><Relationship Id="rId4" Type="http://schemas.openxmlformats.org/officeDocument/2006/relationships/image" Target="../media/image69.jpg"/><Relationship Id="rId9" Type="http://schemas.openxmlformats.org/officeDocument/2006/relationships/image" Target="../media/image74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jpg"/><Relationship Id="rId13" Type="http://schemas.openxmlformats.org/officeDocument/2006/relationships/image" Target="../media/image88.jpg"/><Relationship Id="rId3" Type="http://schemas.openxmlformats.org/officeDocument/2006/relationships/image" Target="../media/image8.jpeg"/><Relationship Id="rId7" Type="http://schemas.openxmlformats.org/officeDocument/2006/relationships/image" Target="../media/image82.jpg"/><Relationship Id="rId12" Type="http://schemas.openxmlformats.org/officeDocument/2006/relationships/image" Target="../media/image87.jp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9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.jpg"/><Relationship Id="rId11" Type="http://schemas.openxmlformats.org/officeDocument/2006/relationships/image" Target="../media/image86.jpg"/><Relationship Id="rId5" Type="http://schemas.openxmlformats.org/officeDocument/2006/relationships/image" Target="../media/image80.jpg"/><Relationship Id="rId15" Type="http://schemas.openxmlformats.org/officeDocument/2006/relationships/image" Target="../media/image90.jpg"/><Relationship Id="rId10" Type="http://schemas.openxmlformats.org/officeDocument/2006/relationships/image" Target="../media/image85.jpg"/><Relationship Id="rId4" Type="http://schemas.openxmlformats.org/officeDocument/2006/relationships/image" Target="../media/image79.jpg"/><Relationship Id="rId9" Type="http://schemas.openxmlformats.org/officeDocument/2006/relationships/image" Target="../media/image84.jpg"/><Relationship Id="rId14" Type="http://schemas.openxmlformats.org/officeDocument/2006/relationships/image" Target="../media/image89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98.png"/><Relationship Id="rId4" Type="http://schemas.openxmlformats.org/officeDocument/2006/relationships/image" Target="../media/image97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gi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g"/><Relationship Id="rId3" Type="http://schemas.openxmlformats.org/officeDocument/2006/relationships/image" Target="../media/image8.jpeg"/><Relationship Id="rId7" Type="http://schemas.openxmlformats.org/officeDocument/2006/relationships/image" Target="../media/image1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g"/><Relationship Id="rId5" Type="http://schemas.openxmlformats.org/officeDocument/2006/relationships/image" Target="../media/image10.jpg"/><Relationship Id="rId4" Type="http://schemas.openxmlformats.org/officeDocument/2006/relationships/image" Target="../media/image9.jpg"/><Relationship Id="rId9" Type="http://schemas.openxmlformats.org/officeDocument/2006/relationships/image" Target="../media/image14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g"/><Relationship Id="rId13" Type="http://schemas.openxmlformats.org/officeDocument/2006/relationships/image" Target="../media/image24.png"/><Relationship Id="rId3" Type="http://schemas.openxmlformats.org/officeDocument/2006/relationships/image" Target="../media/image8.jpeg"/><Relationship Id="rId7" Type="http://schemas.openxmlformats.org/officeDocument/2006/relationships/image" Target="../media/image18.jpg"/><Relationship Id="rId12" Type="http://schemas.openxmlformats.org/officeDocument/2006/relationships/image" Target="../media/image2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g"/><Relationship Id="rId11" Type="http://schemas.openxmlformats.org/officeDocument/2006/relationships/image" Target="../media/image22.jpg"/><Relationship Id="rId5" Type="http://schemas.openxmlformats.org/officeDocument/2006/relationships/image" Target="../media/image16.jpg"/><Relationship Id="rId10" Type="http://schemas.openxmlformats.org/officeDocument/2006/relationships/image" Target="../media/image21.jpg"/><Relationship Id="rId4" Type="http://schemas.openxmlformats.org/officeDocument/2006/relationships/image" Target="../media/image15.jpg"/><Relationship Id="rId9" Type="http://schemas.openxmlformats.org/officeDocument/2006/relationships/image" Target="../media/image20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g"/><Relationship Id="rId3" Type="http://schemas.openxmlformats.org/officeDocument/2006/relationships/image" Target="../media/image8.jpeg"/><Relationship Id="rId7" Type="http://schemas.openxmlformats.org/officeDocument/2006/relationships/image" Target="../media/image28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g"/><Relationship Id="rId11" Type="http://schemas.openxmlformats.org/officeDocument/2006/relationships/image" Target="../media/image32.jpg"/><Relationship Id="rId5" Type="http://schemas.openxmlformats.org/officeDocument/2006/relationships/image" Target="../media/image26.jpg"/><Relationship Id="rId10" Type="http://schemas.openxmlformats.org/officeDocument/2006/relationships/image" Target="../media/image31.jpg"/><Relationship Id="rId4" Type="http://schemas.openxmlformats.org/officeDocument/2006/relationships/image" Target="../media/image25.jpg"/><Relationship Id="rId9" Type="http://schemas.openxmlformats.org/officeDocument/2006/relationships/image" Target="../media/image30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g"/><Relationship Id="rId13" Type="http://schemas.openxmlformats.org/officeDocument/2006/relationships/image" Target="../media/image42.jpg"/><Relationship Id="rId3" Type="http://schemas.openxmlformats.org/officeDocument/2006/relationships/image" Target="../media/image8.jpeg"/><Relationship Id="rId7" Type="http://schemas.openxmlformats.org/officeDocument/2006/relationships/image" Target="../media/image36.jpg"/><Relationship Id="rId12" Type="http://schemas.openxmlformats.org/officeDocument/2006/relationships/image" Target="../media/image41.jp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4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jpg"/><Relationship Id="rId11" Type="http://schemas.openxmlformats.org/officeDocument/2006/relationships/image" Target="../media/image40.jpg"/><Relationship Id="rId5" Type="http://schemas.openxmlformats.org/officeDocument/2006/relationships/image" Target="../media/image34.jpg"/><Relationship Id="rId15" Type="http://schemas.openxmlformats.org/officeDocument/2006/relationships/image" Target="../media/image44.jpg"/><Relationship Id="rId10" Type="http://schemas.openxmlformats.org/officeDocument/2006/relationships/image" Target="../media/image39.jpg"/><Relationship Id="rId4" Type="http://schemas.openxmlformats.org/officeDocument/2006/relationships/image" Target="../media/image33.jpg"/><Relationship Id="rId9" Type="http://schemas.openxmlformats.org/officeDocument/2006/relationships/image" Target="../media/image38.jpg"/><Relationship Id="rId14" Type="http://schemas.openxmlformats.org/officeDocument/2006/relationships/image" Target="../media/image4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759314" y="-161771"/>
            <a:ext cx="955343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6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UBND PHƯỜNG VIỆT HƯNG</a:t>
            </a:r>
            <a:endParaRPr lang="en-US" sz="24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</a:t>
            </a:r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GIANG BIÊN</a:t>
            </a:r>
            <a:endParaRPr lang="en-US" sz="24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277186" y="2583912"/>
            <a:ext cx="56376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 PHÁ KHOA HỌC </a:t>
            </a:r>
          </a:p>
        </p:txBody>
      </p:sp>
      <p:sp>
        <p:nvSpPr>
          <p:cNvPr id="8" name="Rectangle 7"/>
          <p:cNvSpPr/>
          <p:nvPr/>
        </p:nvSpPr>
        <p:spPr>
          <a:xfrm>
            <a:off x="2940147" y="3351014"/>
            <a:ext cx="6091311" cy="923330"/>
          </a:xfrm>
          <a:prstGeom prst="rect">
            <a:avLst/>
          </a:prstGeom>
          <a:noFill/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txBody>
          <a:bodyPr wrap="none" lIns="91440" tIns="45720" rIns="91440" bIns="45720">
            <a:prstTxWarp prst="textChevron">
              <a:avLst/>
            </a:prstTxWarp>
            <a:spAutoFit/>
          </a:bodyPr>
          <a:lstStyle/>
          <a:p>
            <a:pPr algn="ctr"/>
            <a:r>
              <a:rPr lang="en-US" sz="59500" b="1" dirty="0">
                <a:ln w="9525">
                  <a:solidFill>
                    <a:srgbClr val="0070C0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r="2700000" algn="tl" rotWithShape="0">
                    <a:srgbClr val="0070C0">
                      <a:alpha val="8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TÌM HIỂU ĐỒ CHƠI TRONG LỚP</a:t>
            </a:r>
          </a:p>
        </p:txBody>
      </p:sp>
      <p:pic>
        <p:nvPicPr>
          <p:cNvPr id="3" name="Hình ảnh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7155" y="1223224"/>
            <a:ext cx="1028844" cy="1076475"/>
          </a:xfrm>
          <a:prstGeom prst="rect">
            <a:avLst/>
          </a:prstGeom>
        </p:spPr>
      </p:pic>
      <p:sp>
        <p:nvSpPr>
          <p:cNvPr id="4" name="Hình chữ nhật 3"/>
          <p:cNvSpPr/>
          <p:nvPr/>
        </p:nvSpPr>
        <p:spPr>
          <a:xfrm>
            <a:off x="3331068" y="4395115"/>
            <a:ext cx="530946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 err="1" smtClean="0">
                <a:ln/>
                <a:solidFill>
                  <a:srgbClr val="FF0000"/>
                </a:solidFill>
                <a:effectLst/>
              </a:rPr>
              <a:t>Lứa</a:t>
            </a:r>
            <a:r>
              <a:rPr lang="en-US" sz="5400" b="1" cap="none" spc="0" dirty="0" smtClean="0">
                <a:ln/>
                <a:solidFill>
                  <a:srgbClr val="FF0000"/>
                </a:solidFill>
                <a:effectLst/>
              </a:rPr>
              <a:t> </a:t>
            </a:r>
            <a:r>
              <a:rPr lang="en-US" sz="5400" b="1" cap="none" spc="0" dirty="0" err="1" smtClean="0">
                <a:ln/>
                <a:solidFill>
                  <a:srgbClr val="FF0000"/>
                </a:solidFill>
                <a:effectLst/>
              </a:rPr>
              <a:t>tuổi</a:t>
            </a:r>
            <a:r>
              <a:rPr lang="en-US" sz="5400" b="1" cap="none" spc="0" dirty="0" smtClean="0">
                <a:ln/>
                <a:solidFill>
                  <a:srgbClr val="FF0000"/>
                </a:solidFill>
                <a:effectLst/>
              </a:rPr>
              <a:t>: 4 -5 </a:t>
            </a:r>
            <a:r>
              <a:rPr lang="en-US" sz="5400" b="1" cap="none" spc="0" dirty="0" err="1" smtClean="0">
                <a:ln/>
                <a:solidFill>
                  <a:srgbClr val="FF0000"/>
                </a:solidFill>
                <a:effectLst/>
              </a:rPr>
              <a:t>tuổi</a:t>
            </a:r>
            <a:endParaRPr lang="vi-VN" sz="5400" b="1" cap="none" spc="0" dirty="0">
              <a:ln/>
              <a:solidFill>
                <a:srgbClr val="FF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363500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8074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304399" y="0"/>
            <a:ext cx="8881242" cy="707886"/>
          </a:xfrm>
          <a:prstGeom prst="rect">
            <a:avLst/>
          </a:prstGeom>
          <a:solidFill>
            <a:schemeClr val="accent2"/>
          </a:solidFill>
        </p:spPr>
        <p:txBody>
          <a:bodyPr wrap="square" lIns="91440" tIns="45720" rIns="91440" bIns="45720">
            <a:spAutoFit/>
          </a:bodyPr>
          <a:lstStyle/>
          <a:p>
            <a:pPr lvl="0" algn="ctr"/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180"/>
          <a:stretch/>
        </p:blipFill>
        <p:spPr>
          <a:xfrm>
            <a:off x="825909" y="809398"/>
            <a:ext cx="10161639" cy="59190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909" y="809398"/>
            <a:ext cx="10161639" cy="59190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909" y="809398"/>
            <a:ext cx="10161639" cy="60205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908" y="809398"/>
            <a:ext cx="9999407" cy="59190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381" y="1018697"/>
            <a:ext cx="9896167" cy="581122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380" y="1018696"/>
            <a:ext cx="9896168" cy="581122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659" y="809396"/>
            <a:ext cx="10123889" cy="604860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658" y="809394"/>
            <a:ext cx="10123889" cy="604860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657" y="809393"/>
            <a:ext cx="10123890" cy="60205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656" y="917184"/>
            <a:ext cx="9999407" cy="59408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655" y="809392"/>
            <a:ext cx="10037155" cy="602053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653" y="876299"/>
            <a:ext cx="9961661" cy="59536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963670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8074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304399" y="0"/>
            <a:ext cx="8881242" cy="707886"/>
          </a:xfrm>
          <a:prstGeom prst="rect">
            <a:avLst/>
          </a:prstGeom>
          <a:solidFill>
            <a:schemeClr val="accent2"/>
          </a:solidFill>
        </p:spPr>
        <p:txBody>
          <a:bodyPr wrap="square" lIns="91440" tIns="45720" rIns="91440" bIns="45720">
            <a:spAutoFit/>
          </a:bodyPr>
          <a:lstStyle/>
          <a:p>
            <a:pPr lvl="0" algn="ctr"/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35960"/>
            <a:ext cx="6179574" cy="60939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7895" y="866005"/>
            <a:ext cx="5723924" cy="58002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00" r="19661" b="3305"/>
          <a:stretch/>
        </p:blipFill>
        <p:spPr>
          <a:xfrm>
            <a:off x="45167" y="735960"/>
            <a:ext cx="6134407" cy="59303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93" t="21463" r="6845" b="13764"/>
          <a:stretch/>
        </p:blipFill>
        <p:spPr>
          <a:xfrm>
            <a:off x="6265606" y="866005"/>
            <a:ext cx="5840362" cy="58002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87" b="13387"/>
          <a:stretch/>
        </p:blipFill>
        <p:spPr>
          <a:xfrm>
            <a:off x="75426" y="866004"/>
            <a:ext cx="5715000" cy="58002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792093"/>
            <a:ext cx="5981700" cy="59817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73" y="866003"/>
            <a:ext cx="5829141" cy="58283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8232" y="866003"/>
            <a:ext cx="5750482" cy="59077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2" y="771770"/>
            <a:ext cx="5984159" cy="60581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1862" y="866002"/>
            <a:ext cx="5706851" cy="59639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60" y="809870"/>
            <a:ext cx="11819187" cy="59639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96374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8074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304399" y="0"/>
            <a:ext cx="8881242" cy="707886"/>
          </a:xfrm>
          <a:prstGeom prst="rect">
            <a:avLst/>
          </a:prstGeom>
          <a:solidFill>
            <a:schemeClr val="accent2"/>
          </a:solidFill>
        </p:spPr>
        <p:txBody>
          <a:bodyPr wrap="square" lIns="91440" tIns="45720" rIns="91440" bIns="45720">
            <a:spAutoFit/>
          </a:bodyPr>
          <a:lstStyle/>
          <a:p>
            <a:pPr lvl="0" algn="ctr"/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10" y="988142"/>
            <a:ext cx="5651909" cy="560438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988142"/>
            <a:ext cx="5776452" cy="560438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10" y="988142"/>
            <a:ext cx="5651909" cy="560438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50" b="7312"/>
          <a:stretch/>
        </p:blipFill>
        <p:spPr>
          <a:xfrm>
            <a:off x="6096000" y="988142"/>
            <a:ext cx="5776452" cy="560438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10" y="988142"/>
            <a:ext cx="5651909" cy="560438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988141"/>
            <a:ext cx="5776452" cy="560438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10" y="988141"/>
            <a:ext cx="5651909" cy="560438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4992" y="988140"/>
            <a:ext cx="5717459" cy="56043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09" y="1118726"/>
            <a:ext cx="5651910" cy="547380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5496" y="988139"/>
            <a:ext cx="5717460" cy="56043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097537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8074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304399" y="0"/>
            <a:ext cx="8881242" cy="707886"/>
          </a:xfrm>
          <a:prstGeom prst="rect">
            <a:avLst/>
          </a:prstGeom>
          <a:solidFill>
            <a:schemeClr val="accent2"/>
          </a:solidFill>
        </p:spPr>
        <p:txBody>
          <a:bodyPr wrap="square" lIns="91440" tIns="45720" rIns="91440" bIns="45720">
            <a:spAutoFit/>
          </a:bodyPr>
          <a:lstStyle/>
          <a:p>
            <a:pPr lvl="0" algn="ctr"/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quen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519" y="982843"/>
            <a:ext cx="5933308" cy="56686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6346" y="982843"/>
            <a:ext cx="5310688" cy="56686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519" y="982843"/>
            <a:ext cx="5933308" cy="56686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78" b="10834"/>
          <a:stretch/>
        </p:blipFill>
        <p:spPr>
          <a:xfrm>
            <a:off x="231519" y="982843"/>
            <a:ext cx="5933308" cy="56686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6345" y="982843"/>
            <a:ext cx="5310689" cy="56686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518" y="982843"/>
            <a:ext cx="5933309" cy="56686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6344" y="982843"/>
            <a:ext cx="5310690" cy="56686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517" y="982843"/>
            <a:ext cx="5933310" cy="54474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516" y="982843"/>
            <a:ext cx="5933311" cy="56686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6343" y="1020519"/>
            <a:ext cx="5372100" cy="563100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515" y="1020519"/>
            <a:ext cx="5933312" cy="568473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4935" y="1019676"/>
            <a:ext cx="5433508" cy="56318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6342" y="1019675"/>
            <a:ext cx="5372101" cy="563184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710063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451122" y="2389238"/>
            <a:ext cx="61205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Ai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đoán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giỏi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50430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le 1"/>
          <p:cNvSpPr>
            <a:spLocks noGrp="1"/>
          </p:cNvSpPr>
          <p:nvPr>
            <p:ph type="title"/>
          </p:nvPr>
        </p:nvSpPr>
        <p:spPr>
          <a:xfrm>
            <a:off x="1981200" y="152401"/>
            <a:ext cx="8229600" cy="944563"/>
          </a:xfrm>
        </p:spPr>
        <p:txBody>
          <a:bodyPr/>
          <a:lstStyle/>
          <a:p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31747" name="Picture 6" descr="Kết quả hình ảnh cho bút mà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66" y="1509919"/>
            <a:ext cx="5031196" cy="49646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5264" y="1083557"/>
            <a:ext cx="5073443" cy="53401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674853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17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1"/>
          <p:cNvSpPr>
            <a:spLocks noGrp="1"/>
          </p:cNvSpPr>
          <p:nvPr>
            <p:ph type="title"/>
          </p:nvPr>
        </p:nvSpPr>
        <p:spPr>
          <a:xfrm>
            <a:off x="1981200" y="152401"/>
            <a:ext cx="8229600" cy="944563"/>
          </a:xfrm>
        </p:spPr>
        <p:txBody>
          <a:bodyPr/>
          <a:lstStyle/>
          <a:p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32771" name="Picture 4" descr="Kết quả hình ảnh cho bộ đồ chơi nấu ă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955" y="1368246"/>
            <a:ext cx="5810864" cy="51593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9119" y="1368246"/>
            <a:ext cx="5381824" cy="51563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899623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27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le 1"/>
          <p:cNvSpPr>
            <a:spLocks noGrp="1"/>
          </p:cNvSpPr>
          <p:nvPr>
            <p:ph type="title"/>
          </p:nvPr>
        </p:nvSpPr>
        <p:spPr>
          <a:xfrm>
            <a:off x="1981200" y="152401"/>
            <a:ext cx="8229600" cy="944563"/>
          </a:xfrm>
        </p:spPr>
        <p:txBody>
          <a:bodyPr/>
          <a:lstStyle/>
          <a:p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30723" name="Picture 2" descr="Hình ảnh có liên qua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181" y="1833716"/>
            <a:ext cx="4866967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6321" y="1266517"/>
            <a:ext cx="4966416" cy="486819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767362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307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/>
          <p:cNvSpPr>
            <a:spLocks noGrp="1"/>
          </p:cNvSpPr>
          <p:nvPr>
            <p:ph type="title"/>
          </p:nvPr>
        </p:nvSpPr>
        <p:spPr>
          <a:xfrm>
            <a:off x="1981200" y="152401"/>
            <a:ext cx="8229600" cy="944563"/>
          </a:xfrm>
        </p:spPr>
        <p:txBody>
          <a:bodyPr/>
          <a:lstStyle/>
          <a:p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29699" name="Picture 2" descr="Kết quả hình ảnh cho búp bê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096964"/>
            <a:ext cx="5638800" cy="563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250064"/>
            <a:ext cx="5226769" cy="533259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125064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96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064181" cy="6858000"/>
          </a:xfrm>
        </p:spPr>
      </p:pic>
      <p:sp>
        <p:nvSpPr>
          <p:cNvPr id="8" name="TextBox 7"/>
          <p:cNvSpPr txBox="1"/>
          <p:nvPr/>
        </p:nvSpPr>
        <p:spPr>
          <a:xfrm>
            <a:off x="1342104" y="1690688"/>
            <a:ext cx="1013214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endParaRPr lang="en-US" sz="5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35627" y="2861187"/>
            <a:ext cx="1050085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CC: Chia </a:t>
            </a:r>
            <a:r>
              <a:rPr 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gắn</a:t>
            </a:r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ký</a:t>
            </a:r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kiệu</a:t>
            </a:r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endParaRPr lang="en-US" sz="36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LC: </a:t>
            </a:r>
            <a:r>
              <a:rPr 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gắn</a:t>
            </a:r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dành</a:t>
            </a:r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dirty="0"/>
          </a:p>
        </p:txBody>
      </p:sp>
      <p:pic>
        <p:nvPicPr>
          <p:cNvPr id="4" name="VuiDenTruongBeat-VA-559859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377948" y="584745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1229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40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5" name="Picture 5" descr="81311251928622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129" name="Picture 9" descr="caryn_holding_hands_w_a_hb">
            <a:hlinkClick r:id="rId3" action="ppaction://hlinksldjump"/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2590800"/>
            <a:ext cx="2133600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Hình chữ nhật 2"/>
          <p:cNvSpPr/>
          <p:nvPr/>
        </p:nvSpPr>
        <p:spPr>
          <a:xfrm>
            <a:off x="4813737" y="582067"/>
            <a:ext cx="6096000" cy="569386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vi-VN" sz="2800" b="1" dirty="0" err="1">
                <a:latin typeface="+mj-lt"/>
              </a:rPr>
              <a:t>Bàn</a:t>
            </a:r>
            <a:r>
              <a:rPr lang="vi-VN" sz="2800" b="1" dirty="0">
                <a:latin typeface="+mj-lt"/>
              </a:rPr>
              <a:t> </a:t>
            </a:r>
            <a:r>
              <a:rPr lang="vi-VN" sz="2800" b="1" dirty="0" err="1">
                <a:latin typeface="+mj-lt"/>
              </a:rPr>
              <a:t>ghế</a:t>
            </a:r>
            <a:r>
              <a:rPr lang="vi-VN" sz="2800" b="1" dirty="0">
                <a:latin typeface="+mj-lt"/>
              </a:rPr>
              <a:t> ta </a:t>
            </a:r>
            <a:r>
              <a:rPr lang="vi-VN" sz="2800" b="1" dirty="0" err="1">
                <a:latin typeface="+mj-lt"/>
              </a:rPr>
              <a:t>ngồi</a:t>
            </a:r>
            <a:endParaRPr lang="vi-VN" sz="2800" b="1" dirty="0">
              <a:latin typeface="+mj-lt"/>
            </a:endParaRPr>
          </a:p>
          <a:p>
            <a:endParaRPr lang="vi-VN" sz="2800" b="1" dirty="0">
              <a:latin typeface="+mj-lt"/>
            </a:endParaRPr>
          </a:p>
          <a:p>
            <a:r>
              <a:rPr lang="vi-VN" sz="2800" b="1" dirty="0">
                <a:latin typeface="+mj-lt"/>
              </a:rPr>
              <a:t>Kê </a:t>
            </a:r>
            <a:r>
              <a:rPr lang="vi-VN" sz="2800" b="1" dirty="0" err="1">
                <a:latin typeface="+mj-lt"/>
              </a:rPr>
              <a:t>dọn</a:t>
            </a:r>
            <a:r>
              <a:rPr lang="vi-VN" sz="2800" b="1" dirty="0">
                <a:latin typeface="+mj-lt"/>
              </a:rPr>
              <a:t> </a:t>
            </a:r>
            <a:r>
              <a:rPr lang="vi-VN" sz="2800" b="1" dirty="0" err="1">
                <a:latin typeface="+mj-lt"/>
              </a:rPr>
              <a:t>hẳn</a:t>
            </a:r>
            <a:r>
              <a:rPr lang="vi-VN" sz="2800" b="1" dirty="0">
                <a:latin typeface="+mj-lt"/>
              </a:rPr>
              <a:t> hoi</a:t>
            </a:r>
          </a:p>
          <a:p>
            <a:endParaRPr lang="vi-VN" sz="2800" b="1" dirty="0">
              <a:latin typeface="+mj-lt"/>
            </a:endParaRPr>
          </a:p>
          <a:p>
            <a:r>
              <a:rPr lang="vi-VN" sz="2800" b="1" dirty="0" err="1">
                <a:latin typeface="+mj-lt"/>
              </a:rPr>
              <a:t>Chớ</a:t>
            </a:r>
            <a:r>
              <a:rPr lang="vi-VN" sz="2800" b="1" dirty="0">
                <a:latin typeface="+mj-lt"/>
              </a:rPr>
              <a:t> bôi </a:t>
            </a:r>
            <a:r>
              <a:rPr lang="vi-VN" sz="2800" b="1" dirty="0" err="1">
                <a:latin typeface="+mj-lt"/>
              </a:rPr>
              <a:t>bẩn</a:t>
            </a:r>
            <a:r>
              <a:rPr lang="vi-VN" sz="2800" b="1" dirty="0">
                <a:latin typeface="+mj-lt"/>
              </a:rPr>
              <a:t> lên</a:t>
            </a:r>
          </a:p>
          <a:p>
            <a:endParaRPr lang="vi-VN" sz="2800" b="1" dirty="0">
              <a:latin typeface="+mj-lt"/>
            </a:endParaRPr>
          </a:p>
          <a:p>
            <a:r>
              <a:rPr lang="vi-VN" sz="2800" b="1" dirty="0" err="1">
                <a:latin typeface="+mj-lt"/>
              </a:rPr>
              <a:t>Đừng</a:t>
            </a:r>
            <a:r>
              <a:rPr lang="vi-VN" sz="2800" b="1" dirty="0">
                <a:latin typeface="+mj-lt"/>
              </a:rPr>
              <a:t> </a:t>
            </a:r>
            <a:r>
              <a:rPr lang="vi-VN" sz="2800" b="1" dirty="0" err="1">
                <a:latin typeface="+mj-lt"/>
              </a:rPr>
              <a:t>kéo</a:t>
            </a:r>
            <a:r>
              <a:rPr lang="vi-VN" sz="2800" b="1" dirty="0">
                <a:latin typeface="+mj-lt"/>
              </a:rPr>
              <a:t> </a:t>
            </a:r>
            <a:r>
              <a:rPr lang="vi-VN" sz="2800" b="1" dirty="0" err="1">
                <a:latin typeface="+mj-lt"/>
              </a:rPr>
              <a:t>đừng</a:t>
            </a:r>
            <a:r>
              <a:rPr lang="vi-VN" sz="2800" b="1" dirty="0">
                <a:latin typeface="+mj-lt"/>
              </a:rPr>
              <a:t> lôi</a:t>
            </a:r>
          </a:p>
          <a:p>
            <a:endParaRPr lang="vi-VN" sz="2800" b="1" dirty="0">
              <a:latin typeface="+mj-lt"/>
            </a:endParaRPr>
          </a:p>
          <a:p>
            <a:r>
              <a:rPr lang="vi-VN" sz="2800" b="1" dirty="0" err="1">
                <a:latin typeface="+mj-lt"/>
              </a:rPr>
              <a:t>Giữ</a:t>
            </a:r>
            <a:r>
              <a:rPr lang="vi-VN" sz="2800" b="1" dirty="0">
                <a:latin typeface="+mj-lt"/>
              </a:rPr>
              <a:t> </a:t>
            </a:r>
            <a:r>
              <a:rPr lang="vi-VN" sz="2800" b="1" dirty="0" err="1">
                <a:latin typeface="+mj-lt"/>
              </a:rPr>
              <a:t>gìn</a:t>
            </a:r>
            <a:r>
              <a:rPr lang="vi-VN" sz="2800" b="1" dirty="0">
                <a:latin typeface="+mj-lt"/>
              </a:rPr>
              <a:t> </a:t>
            </a:r>
            <a:r>
              <a:rPr lang="vi-VN" sz="2800" b="1" dirty="0" err="1">
                <a:latin typeface="+mj-lt"/>
              </a:rPr>
              <a:t>cẩn</a:t>
            </a:r>
            <a:r>
              <a:rPr lang="vi-VN" sz="2800" b="1" dirty="0">
                <a:latin typeface="+mj-lt"/>
              </a:rPr>
              <a:t> </a:t>
            </a:r>
            <a:r>
              <a:rPr lang="vi-VN" sz="2800" b="1" dirty="0" err="1">
                <a:latin typeface="+mj-lt"/>
              </a:rPr>
              <a:t>thận</a:t>
            </a:r>
            <a:endParaRPr lang="vi-VN" sz="2800" b="1" dirty="0">
              <a:latin typeface="+mj-lt"/>
            </a:endParaRPr>
          </a:p>
          <a:p>
            <a:endParaRPr lang="vi-VN" sz="2800" b="1" dirty="0">
              <a:latin typeface="+mj-lt"/>
            </a:endParaRPr>
          </a:p>
          <a:p>
            <a:r>
              <a:rPr lang="vi-VN" sz="2800" b="1" dirty="0" err="1">
                <a:latin typeface="+mj-lt"/>
              </a:rPr>
              <a:t>Kẻo</a:t>
            </a:r>
            <a:r>
              <a:rPr lang="vi-VN" sz="2800" b="1" dirty="0">
                <a:latin typeface="+mj-lt"/>
              </a:rPr>
              <a:t> </a:t>
            </a:r>
            <a:r>
              <a:rPr lang="vi-VN" sz="2800" b="1" dirty="0" err="1">
                <a:latin typeface="+mj-lt"/>
              </a:rPr>
              <a:t>mà</a:t>
            </a:r>
            <a:r>
              <a:rPr lang="vi-VN" sz="2800" b="1" dirty="0">
                <a:latin typeface="+mj-lt"/>
              </a:rPr>
              <a:t> </a:t>
            </a:r>
            <a:r>
              <a:rPr lang="vi-VN" sz="2800" b="1" dirty="0" err="1">
                <a:latin typeface="+mj-lt"/>
              </a:rPr>
              <a:t>nó</a:t>
            </a:r>
            <a:r>
              <a:rPr lang="vi-VN" sz="2800" b="1" dirty="0">
                <a:latin typeface="+mj-lt"/>
              </a:rPr>
              <a:t> </a:t>
            </a:r>
            <a:r>
              <a:rPr lang="vi-VN" sz="2800" b="1" dirty="0" err="1">
                <a:latin typeface="+mj-lt"/>
              </a:rPr>
              <a:t>gãy</a:t>
            </a:r>
            <a:r>
              <a:rPr lang="vi-VN" sz="2800" b="1" dirty="0">
                <a:latin typeface="+mj-lt"/>
              </a:rPr>
              <a:t>.</a:t>
            </a:r>
          </a:p>
          <a:p>
            <a:endParaRPr lang="vi-VN" sz="2800" b="1" dirty="0">
              <a:latin typeface="+mj-lt"/>
            </a:endParaRPr>
          </a:p>
          <a:p>
            <a:r>
              <a:rPr lang="vi-VN" sz="2800" b="1" dirty="0">
                <a:latin typeface="+mj-lt"/>
              </a:rPr>
              <a:t>- </a:t>
            </a:r>
            <a:r>
              <a:rPr lang="vi-VN" sz="2800" b="1" dirty="0" err="1">
                <a:latin typeface="+mj-lt"/>
              </a:rPr>
              <a:t>Bài</a:t>
            </a:r>
            <a:r>
              <a:rPr lang="vi-VN" sz="2800" b="1" dirty="0">
                <a:latin typeface="+mj-lt"/>
              </a:rPr>
              <a:t> thơ </a:t>
            </a:r>
            <a:r>
              <a:rPr lang="vi-VN" sz="2800" b="1" dirty="0" err="1">
                <a:latin typeface="+mj-lt"/>
              </a:rPr>
              <a:t>nói</a:t>
            </a:r>
            <a:r>
              <a:rPr lang="vi-VN" sz="2800" b="1" dirty="0">
                <a:latin typeface="+mj-lt"/>
              </a:rPr>
              <a:t> </a:t>
            </a:r>
            <a:r>
              <a:rPr lang="vi-VN" sz="2800" b="1" dirty="0" err="1">
                <a:latin typeface="+mj-lt"/>
              </a:rPr>
              <a:t>về</a:t>
            </a:r>
            <a:r>
              <a:rPr lang="vi-VN" sz="2800" b="1" dirty="0">
                <a:latin typeface="+mj-lt"/>
              </a:rPr>
              <a:t> </a:t>
            </a:r>
            <a:r>
              <a:rPr lang="vi-VN" sz="2800" b="1" dirty="0" err="1">
                <a:latin typeface="+mj-lt"/>
              </a:rPr>
              <a:t>điều</a:t>
            </a:r>
            <a:r>
              <a:rPr lang="vi-VN" sz="2800" b="1" dirty="0">
                <a:latin typeface="+mj-lt"/>
              </a:rPr>
              <a:t> </a:t>
            </a:r>
            <a:r>
              <a:rPr lang="vi-VN" sz="2800" b="1" dirty="0" err="1">
                <a:latin typeface="+mj-lt"/>
              </a:rPr>
              <a:t>gì</a:t>
            </a:r>
            <a:r>
              <a:rPr lang="vi-VN" sz="2800" b="1" dirty="0"/>
              <a:t>?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3848407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05886355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4" name="Picture 7" descr="b23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962086" y="3188242"/>
            <a:ext cx="3852863" cy="28479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" name="AutoShape 8"/>
          <p:cNvSpPr>
            <a:spLocks noChangeArrowheads="1"/>
          </p:cNvSpPr>
          <p:nvPr/>
        </p:nvSpPr>
        <p:spPr bwMode="auto">
          <a:xfrm>
            <a:off x="3337559" y="1283242"/>
            <a:ext cx="2971800" cy="1905000"/>
          </a:xfrm>
          <a:prstGeom prst="wedgeEllipseCallout">
            <a:avLst>
              <a:gd name="adj1" fmla="val 32745"/>
              <a:gd name="adj2" fmla="val 61417"/>
            </a:avLst>
          </a:prstGeom>
          <a:solidFill>
            <a:schemeClr val="accent4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ctr"/>
            <a:r>
              <a:rPr lang="en-US" alt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gái</a:t>
            </a:r>
            <a:r>
              <a:rPr lang="en-US" alt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alt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alt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alt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alt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7" name="AutoShape 9"/>
          <p:cNvSpPr>
            <a:spLocks noChangeArrowheads="1"/>
          </p:cNvSpPr>
          <p:nvPr/>
        </p:nvSpPr>
        <p:spPr bwMode="auto">
          <a:xfrm>
            <a:off x="8275318" y="1600200"/>
            <a:ext cx="2743200" cy="1828800"/>
          </a:xfrm>
          <a:prstGeom prst="wedgeEllipseCallout">
            <a:avLst>
              <a:gd name="adj1" fmla="val -67130"/>
              <a:gd name="adj2" fmla="val 42361"/>
            </a:avLst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ctr"/>
            <a:r>
              <a:rPr lang="en-US" alt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r>
              <a:rPr lang="en-US" alt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! </a:t>
            </a:r>
            <a:r>
              <a:rPr lang="en-US" alt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trai</a:t>
            </a:r>
            <a:r>
              <a:rPr lang="en-US" alt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alt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alt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alt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nhỉ</a:t>
            </a:r>
            <a:r>
              <a:rPr lang="en-US" alt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92608" y="323557"/>
            <a:ext cx="115945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giỏi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hay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</p:spTree>
    <p:extLst>
      <p:ext uri="{BB962C8B-B14F-4D97-AF65-F5344CB8AC3E}">
        <p14:creationId xmlns:p14="http://schemas.microsoft.com/office/powerpoint/2010/main" val="128225967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4" name="Picture 7" descr="b23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50821" y="3132697"/>
            <a:ext cx="3852863" cy="28479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" name="AutoShape 8"/>
          <p:cNvSpPr>
            <a:spLocks noChangeArrowheads="1"/>
          </p:cNvSpPr>
          <p:nvPr/>
        </p:nvSpPr>
        <p:spPr bwMode="auto">
          <a:xfrm>
            <a:off x="2654710" y="1415844"/>
            <a:ext cx="4100051" cy="1772397"/>
          </a:xfrm>
          <a:prstGeom prst="wedgeEllipseCallout">
            <a:avLst>
              <a:gd name="adj1" fmla="val 32745"/>
              <a:gd name="adj2" fmla="val 61417"/>
            </a:avLst>
          </a:prstGeom>
          <a:solidFill>
            <a:schemeClr val="accent4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ctr"/>
            <a:r>
              <a:rPr lang="en-US" alt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alt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alt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alt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alt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alt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alt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alt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alt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alt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alt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7" name="AutoShape 9"/>
          <p:cNvSpPr>
            <a:spLocks noChangeArrowheads="1"/>
          </p:cNvSpPr>
          <p:nvPr/>
        </p:nvSpPr>
        <p:spPr bwMode="auto">
          <a:xfrm>
            <a:off x="8275317" y="1600200"/>
            <a:ext cx="3441529" cy="1828800"/>
          </a:xfrm>
          <a:prstGeom prst="wedgeEllipseCallout">
            <a:avLst>
              <a:gd name="adj1" fmla="val -67130"/>
              <a:gd name="adj2" fmla="val 42361"/>
            </a:avLst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ctr"/>
            <a:r>
              <a:rPr lang="en-US" alt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Cho </a:t>
            </a:r>
            <a:r>
              <a:rPr lang="en-US" alt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tặng</a:t>
            </a:r>
            <a:r>
              <a:rPr lang="en-US" alt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alt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alt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alt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alt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alt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alt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alt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endParaRPr lang="en-US" altLang="en-US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92608" y="323557"/>
            <a:ext cx="115945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lựa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2" name="Flowchart: Stored Data 11"/>
          <p:cNvSpPr/>
          <p:nvPr/>
        </p:nvSpPr>
        <p:spPr>
          <a:xfrm>
            <a:off x="9082024" y="3425916"/>
            <a:ext cx="1914933" cy="2610301"/>
          </a:xfrm>
          <a:prstGeom prst="flowChartOnlineStorag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Flowchart: Stored Data 13"/>
          <p:cNvSpPr/>
          <p:nvPr/>
        </p:nvSpPr>
        <p:spPr>
          <a:xfrm>
            <a:off x="8814949" y="3425916"/>
            <a:ext cx="1914933" cy="2610301"/>
          </a:xfrm>
          <a:prstGeom prst="flowChartOnlineStorag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9082024" y="3672348"/>
            <a:ext cx="144832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tặng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ĐC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.ĐC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72406042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12" grpId="0" animBg="1"/>
      <p:bldP spid="14" grpId="0" animBg="1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7028397"/>
          </a:xfrm>
        </p:spPr>
      </p:pic>
      <p:sp>
        <p:nvSpPr>
          <p:cNvPr id="5" name="TextBox 4"/>
          <p:cNvSpPr txBox="1"/>
          <p:nvPr/>
        </p:nvSpPr>
        <p:spPr>
          <a:xfrm>
            <a:off x="928467" y="2672862"/>
            <a:ext cx="983331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4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4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4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sz="4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sz="4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4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4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4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4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4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4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4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!</a:t>
            </a:r>
            <a:endParaRPr lang="en-US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0899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8074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304399" y="0"/>
            <a:ext cx="8881242" cy="707886"/>
          </a:xfrm>
          <a:prstGeom prst="rect">
            <a:avLst/>
          </a:prstGeom>
          <a:solidFill>
            <a:schemeClr val="accent2"/>
          </a:solidFill>
        </p:spPr>
        <p:txBody>
          <a:bodyPr wrap="square" lIns="91440" tIns="45720" rIns="91440" bIns="45720">
            <a:spAutoFit/>
          </a:bodyPr>
          <a:lstStyle/>
          <a:p>
            <a:pPr lvl="0" algn="ctr"/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nấu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47" y="811028"/>
            <a:ext cx="6107303" cy="591552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0473" y="735960"/>
            <a:ext cx="5813803" cy="583639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074" y="792706"/>
            <a:ext cx="6099876" cy="592037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5325" y="838469"/>
            <a:ext cx="5813804" cy="594417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81962" y="758416"/>
            <a:ext cx="5939770" cy="609987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127129" y="791078"/>
            <a:ext cx="5924412" cy="591958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902230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830" y="-29245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304399" y="0"/>
            <a:ext cx="8881242" cy="707886"/>
          </a:xfrm>
          <a:prstGeom prst="rect">
            <a:avLst/>
          </a:prstGeom>
          <a:solidFill>
            <a:schemeClr val="accent2"/>
          </a:solidFill>
        </p:spPr>
        <p:txBody>
          <a:bodyPr wrap="square" lIns="91440" tIns="45720" rIns="91440" bIns="45720">
            <a:spAutoFit/>
          </a:bodyPr>
          <a:lstStyle/>
          <a:p>
            <a:pPr lvl="0" algn="ctr"/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lắp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461" y="843768"/>
            <a:ext cx="5885189" cy="57921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6806" y="842873"/>
            <a:ext cx="5742122" cy="576335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4090" y="939123"/>
            <a:ext cx="5715000" cy="5715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9572" y="869723"/>
            <a:ext cx="5715000" cy="566138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3432" y="939122"/>
            <a:ext cx="5675496" cy="559198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505" y="823460"/>
            <a:ext cx="6043144" cy="570764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4919" y="996544"/>
            <a:ext cx="5654009" cy="55345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326" y="893406"/>
            <a:ext cx="5780891" cy="57128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099" y="734297"/>
            <a:ext cx="5977911" cy="59805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989" y="607904"/>
            <a:ext cx="6118737" cy="599832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420429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8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7566" y="0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304399" y="0"/>
            <a:ext cx="8881242" cy="707886"/>
          </a:xfrm>
          <a:prstGeom prst="rect">
            <a:avLst/>
          </a:prstGeom>
          <a:solidFill>
            <a:schemeClr val="accent2"/>
          </a:solidFill>
        </p:spPr>
        <p:txBody>
          <a:bodyPr wrap="square" lIns="91440" tIns="45720" rIns="91440" bIns="45720">
            <a:spAutoFit/>
          </a:bodyPr>
          <a:lstStyle/>
          <a:p>
            <a:pPr lvl="0" algn="ctr"/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65" y="838881"/>
            <a:ext cx="5928431" cy="58642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9" y="807763"/>
            <a:ext cx="5702711" cy="58954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11" y="894635"/>
            <a:ext cx="5749364" cy="58085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9716" y="894635"/>
            <a:ext cx="5648993" cy="58085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09" y="934119"/>
            <a:ext cx="5749365" cy="57690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6149715" y="894635"/>
            <a:ext cx="5648994" cy="58085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94635"/>
            <a:ext cx="5942896" cy="58085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9713" y="757173"/>
            <a:ext cx="5648995" cy="59459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73086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8074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304399" y="0"/>
            <a:ext cx="8881242" cy="707886"/>
          </a:xfrm>
          <a:prstGeom prst="rect">
            <a:avLst/>
          </a:prstGeom>
          <a:solidFill>
            <a:schemeClr val="accent2"/>
          </a:solidFill>
        </p:spPr>
        <p:txBody>
          <a:bodyPr wrap="square" lIns="91440" tIns="45720" rIns="91440" bIns="45720">
            <a:spAutoFit/>
          </a:bodyPr>
          <a:lstStyle/>
          <a:p>
            <a:pPr lvl="0" algn="ctr"/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409" y="906383"/>
            <a:ext cx="5526591" cy="532677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0557" y="857417"/>
            <a:ext cx="5546885" cy="555862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204" y="857417"/>
            <a:ext cx="5715000" cy="5715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0556" y="906382"/>
            <a:ext cx="5546885" cy="554688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408" y="955348"/>
            <a:ext cx="5526588" cy="566603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0555" y="906382"/>
            <a:ext cx="5546886" cy="571500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404" y="955348"/>
            <a:ext cx="5620800" cy="56208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5344" y="955347"/>
            <a:ext cx="5533403" cy="561022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400" y="889516"/>
            <a:ext cx="5526596" cy="573186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0553" y="889515"/>
            <a:ext cx="5568193" cy="572502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899" y="861148"/>
            <a:ext cx="5674593" cy="574336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5705" y="850570"/>
            <a:ext cx="5611736" cy="578768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187" y="802085"/>
            <a:ext cx="5703807" cy="581929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695939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525</TotalTime>
  <Words>318</Words>
  <Application>Microsoft Office PowerPoint</Application>
  <PresentationFormat>Màn hình rộng</PresentationFormat>
  <Paragraphs>51</Paragraphs>
  <Slides>20</Slides>
  <Notes>8</Notes>
  <HiddenSlides>0</HiddenSlides>
  <MMClips>1</MMClips>
  <ScaleCrop>false</ScaleCrop>
  <HeadingPairs>
    <vt:vector size="6" baseType="variant">
      <vt:variant>
        <vt:lpstr>Phông được Dùng</vt:lpstr>
      </vt:variant>
      <vt:variant>
        <vt:i4>4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20</vt:i4>
      </vt:variant>
    </vt:vector>
  </HeadingPairs>
  <TitlesOfParts>
    <vt:vector size="25" baseType="lpstr">
      <vt:lpstr>Arial</vt:lpstr>
      <vt:lpstr>Calibri</vt:lpstr>
      <vt:lpstr>Calibri Light</vt:lpstr>
      <vt:lpstr>Times New Roman</vt:lpstr>
      <vt:lpstr>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Đồ chơi này ở góc chơi nào?</vt:lpstr>
      <vt:lpstr>Đồ chơi này ở góc chơi nào?</vt:lpstr>
      <vt:lpstr>Đồ chơi này ở góc chơi nào?</vt:lpstr>
      <vt:lpstr>Đồ chơi này ở góc chơi nào?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Thanh Thuy</cp:lastModifiedBy>
  <cp:revision>36</cp:revision>
  <dcterms:created xsi:type="dcterms:W3CDTF">2021-07-15T14:22:38Z</dcterms:created>
  <dcterms:modified xsi:type="dcterms:W3CDTF">2025-09-14T13:34:36Z</dcterms:modified>
</cp:coreProperties>
</file>