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0" r:id="rId3"/>
    <p:sldId id="257" r:id="rId4"/>
    <p:sldId id="258" r:id="rId5"/>
    <p:sldId id="262" r:id="rId6"/>
    <p:sldId id="267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3" d="100"/>
          <a:sy n="53" d="100"/>
        </p:scale>
        <p:origin x="-1380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D3D4A-6018-4F2F-B06B-5A34A16B0CE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B20A8-D568-4249-8BAE-9CD3B9DB5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5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34B47-DD38-40AA-AAFE-5FE3C79F57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8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1236-96BE-4A14-A42D-762C4A9DFF6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2E743-DA50-4E83-A543-64801166C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52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1236-96BE-4A14-A42D-762C4A9DFF6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2E743-DA50-4E83-A543-64801166C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1236-96BE-4A14-A42D-762C4A9DFF6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2E743-DA50-4E83-A543-64801166C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8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1236-96BE-4A14-A42D-762C4A9DFF6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2E743-DA50-4E83-A543-64801166C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5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1236-96BE-4A14-A42D-762C4A9DFF6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2E743-DA50-4E83-A543-64801166C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1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1236-96BE-4A14-A42D-762C4A9DFF6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2E743-DA50-4E83-A543-64801166C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8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1236-96BE-4A14-A42D-762C4A9DFF6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2E743-DA50-4E83-A543-64801166C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2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1236-96BE-4A14-A42D-762C4A9DFF6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2E743-DA50-4E83-A543-64801166C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2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1236-96BE-4A14-A42D-762C4A9DFF6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2E743-DA50-4E83-A543-64801166C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7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1236-96BE-4A14-A42D-762C4A9DFF6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2E743-DA50-4E83-A543-64801166C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2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1236-96BE-4A14-A42D-762C4A9DFF6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2E743-DA50-4E83-A543-64801166C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E1236-96BE-4A14-A42D-762C4A9DFF6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2E743-DA50-4E83-A543-64801166C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2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028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8060" y="55939"/>
            <a:ext cx="8615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GIANG BIÊN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7229" y="2274087"/>
            <a:ext cx="9745014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TẠO HÌNH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0343" y="4799439"/>
            <a:ext cx="6001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( 4-5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2064" y="3334644"/>
            <a:ext cx="10750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800" b="1" dirty="0" smtClean="0">
              <a:ln w="0"/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33" y="1051833"/>
            <a:ext cx="920420" cy="932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916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1937">
        <p:circle/>
      </p:transition>
    </mc:Choice>
    <mc:Fallback xmlns="">
      <p:transition spd="slow" advTm="2193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5053" y="886264"/>
            <a:ext cx="3828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2340" y="2723421"/>
            <a:ext cx="75953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12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98" y="1274116"/>
            <a:ext cx="9748911" cy="5225158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3591" y="253219"/>
            <a:ext cx="5894363" cy="78779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 VẼ HỒ GƯƠM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28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06" y="1364565"/>
            <a:ext cx="9664504" cy="524725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233591" y="253219"/>
            <a:ext cx="5894363" cy="7877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 VẼ LĂNG BÁC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85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r="4961"/>
          <a:stretch/>
        </p:blipFill>
        <p:spPr>
          <a:xfrm>
            <a:off x="1336431" y="1248849"/>
            <a:ext cx="9580097" cy="529262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33591" y="253219"/>
            <a:ext cx="5894363" cy="7877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 VẼ LÀNG QUÊ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5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5297" y="1012240"/>
            <a:ext cx="6561406" cy="95723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THỰC HIỆN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1155" y="2791438"/>
            <a:ext cx="8101232" cy="16772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hạc nền vui nhộ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46810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2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22000" r="-11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697695" y="2362067"/>
            <a:ext cx="9376703" cy="13535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14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2018" y="2187388"/>
            <a:ext cx="7243482" cy="110060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99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iêu đề"/>
  <p:tag name="ISPRING_SLIDE_INDENT_LEVEL" val="0"/>
  <p:tag name="ISPRING_SLIDE_ID_2" val="{0FEA4E0B-9F08-4EE5-8ABE-96C4812BE56A}"/>
  <p:tag name="GENSWF_ADVANCE_TIME" val="21.94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86</Words>
  <Application>Microsoft Office PowerPoint</Application>
  <PresentationFormat>Custom</PresentationFormat>
  <Paragraphs>17</Paragraphs>
  <Slides>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TRANH VẼ HỒ GƯƠM</vt:lpstr>
      <vt:lpstr>PowerPoint Presentation</vt:lpstr>
      <vt:lpstr>PowerPoint Presentation</vt:lpstr>
      <vt:lpstr>BÉ THỰC HIỆN </vt:lpstr>
      <vt:lpstr>PowerPoint Presentation</vt:lpstr>
      <vt:lpstr>KẾT THÚC Bài hát: “Yêu Hà Nội”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LopB3</cp:lastModifiedBy>
  <cp:revision>9</cp:revision>
  <dcterms:created xsi:type="dcterms:W3CDTF">2022-05-02T10:49:38Z</dcterms:created>
  <dcterms:modified xsi:type="dcterms:W3CDTF">2025-05-13T08:43:25Z</dcterms:modified>
</cp:coreProperties>
</file>