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281" r:id="rId3"/>
    <p:sldId id="362" r:id="rId4"/>
    <p:sldId id="310" r:id="rId5"/>
    <p:sldId id="365" r:id="rId6"/>
    <p:sldId id="309" r:id="rId7"/>
    <p:sldId id="366" r:id="rId8"/>
    <p:sldId id="311" r:id="rId9"/>
    <p:sldId id="367" r:id="rId10"/>
    <p:sldId id="312" r:id="rId11"/>
    <p:sldId id="313" r:id="rId12"/>
    <p:sldId id="368" r:id="rId13"/>
    <p:sldId id="369" r:id="rId14"/>
    <p:sldId id="289" r:id="rId15"/>
    <p:sldId id="402" r:id="rId16"/>
    <p:sldId id="290" r:id="rId17"/>
    <p:sldId id="282" r:id="rId18"/>
    <p:sldId id="268" r:id="rId19"/>
    <p:sldId id="269" r:id="rId20"/>
    <p:sldId id="384" r:id="rId21"/>
    <p:sldId id="283" r:id="rId22"/>
    <p:sldId id="391" r:id="rId23"/>
    <p:sldId id="392" r:id="rId24"/>
    <p:sldId id="275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9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DA31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46" d="100"/>
          <a:sy n="46" d="100"/>
        </p:scale>
        <p:origin x="-1854" y="-438"/>
      </p:cViewPr>
      <p:guideLst>
        <p:guide orient="horz" pos="2109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4"/>
            <a:ext cx="9351746" cy="68372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295" y="2743218"/>
            <a:ext cx="6858000" cy="3338830"/>
          </a:xfrm>
          <a:effectLst>
            <a:outerShdw blurRad="50800" dist="50800" dir="21180000" algn="ctr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Đề tài: Chắp ghép các hình học để tạo thành hình mới theo yêu cầu và theo ý </a:t>
            </a:r>
            <a:r>
              <a:rPr lang="en-US" sz="360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thích</a:t>
            </a:r>
          </a:p>
          <a:p>
            <a:r>
              <a:rPr lang="en-US" sz="360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Lứa tuổi: 4 -5 tuổi</a:t>
            </a:r>
            <a:endParaRPr lang="en-US" sz="3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0652" y="533476"/>
            <a:ext cx="42627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UBND QUẬN LONG BIÊN</a:t>
            </a:r>
          </a:p>
          <a:p>
            <a:pPr algn="ctr"/>
            <a:r>
              <a:rPr lang="en-US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  <a:endParaRPr lang="en-US" sz="2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85" y="1447852"/>
            <a:ext cx="920420" cy="9326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/>
          <p:nvPr/>
        </p:nvSpPr>
        <p:spPr>
          <a:xfrm rot="14421193" flipH="1">
            <a:off x="1423035" y="1367790"/>
            <a:ext cx="5293360" cy="4598670"/>
          </a:xfrm>
          <a:prstGeom prst="triangle">
            <a:avLst/>
          </a:prstGeom>
          <a:solidFill>
            <a:srgbClr val="0066FF"/>
          </a:solidFill>
          <a:ln w="38100">
            <a:noFill/>
          </a:ln>
        </p:spPr>
        <p:txBody>
          <a:bodyPr vert="eaVert"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170" name="Text Box 5"/>
          <p:cNvSpPr txBox="1"/>
          <p:nvPr/>
        </p:nvSpPr>
        <p:spPr>
          <a:xfrm>
            <a:off x="1981200" y="5446395"/>
            <a:ext cx="5549265" cy="899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tam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giác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5334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25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2: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Chắp ghép các hình học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để tạo thành hình mới theo yêu cầu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      và theo ý thích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ý thích.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65"/>
            <a:ext cx="9144000" cy="6782435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3570" y="381000"/>
            <a:ext cx="3155315" cy="299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902200" y="587375"/>
            <a:ext cx="3585845" cy="2555240"/>
          </a:xfrm>
          <a:prstGeom prst="rect">
            <a:avLst/>
          </a:prstGeom>
          <a:solidFill>
            <a:srgbClr val="0DA31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169035" y="3999865"/>
            <a:ext cx="2675255" cy="25565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29200" y="4038600"/>
            <a:ext cx="3632200" cy="24149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78180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1.11111E-6 L 0.237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910965" y="-186690"/>
            <a:ext cx="3564890" cy="5988685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2044700" y="-64135"/>
            <a:ext cx="3557905" cy="5971540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526 -0.0126504 C 0.0211956 -0.0113954 -0.068612 -0.0100236 -0.108182 -0.00951381 C -0.147398 -0.0088872 -0.122007 -0.0095934 -0.125859 -0.0095138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828 -0.00638672 C -0.081877 -0.0103266 0.0163931 -0.0144966 0.0597931 -0.0161166 C 0.102853 -0.0179666 0.075073 -0.0158866 0.0792431 -0.0161166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063240" y="975360"/>
            <a:ext cx="3833495" cy="386397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1690370" y="1053465"/>
            <a:ext cx="3832860" cy="386016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107 0.000315274 C 0.0692752 0.00373377 -0.0160781 0.00786507 -0.0536705 0.00912617 C -0.0909454 0.0110929 -0.0667648 0.00804667 -0.0704287 0.00834607 " pathEditMode="relative" rAng="-5368708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23 0.00435407 C -0.09028 0.000414067 0.00798997 -0.00375593 0.05139 -0.00537593 C 0.0944497 -0.00722593 0.06667 -0.00514593 0.07084 -0.00537593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8074283" flipH="1">
            <a:off x="3216910" y="4705350"/>
            <a:ext cx="3048000" cy="303276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8130482" flipH="1">
            <a:off x="5997575" y="1931035"/>
            <a:ext cx="3031490" cy="310769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AutoShape 4"/>
          <p:cNvSpPr/>
          <p:nvPr/>
        </p:nvSpPr>
        <p:spPr>
          <a:xfrm rot="-2658896" flipH="1">
            <a:off x="487045" y="1780540"/>
            <a:ext cx="3040380" cy="313563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AutoShape 4"/>
          <p:cNvSpPr/>
          <p:nvPr/>
        </p:nvSpPr>
        <p:spPr>
          <a:xfrm rot="2739565" flipH="1">
            <a:off x="3296285" y="-894080"/>
            <a:ext cx="3035300" cy="303530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6898 C -0.00052 0.06713 -0.00105 -0.0345 -0.0007 -0.07917 C 0.00086 -0.12315 0.00208 -0.09445 0.00208 -0.09838 " pathEditMode="relative" rAng="-20402824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0139 C 0.06371 -3.7037E-6 -0.01424 -0.00139 -0.04844 -0.00231 C -0.08264 -0.00324 -0.05799 -0.00486 -0.06354 -0.00393 " pathEditMode="relative" rAng="1733898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17986 C 0.00208 -0.07569 0.00104 0.02847 0.00035 0.07384 C -0.00035 0.11921 -0.0007 0.08658 -0.0007 0.09398 " pathEditMode="relative" rAng="-2145063600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1527 C -0.06111 0.01134 0.01649 0.00717 0.05069 0.00555 C 0.08472 0.0037 0.06267 0.00578 0.06597 0.00555 " pathEditMode="relative" rAng="-1607466960" ptsTypes="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/>
          <p:nvPr/>
        </p:nvSpPr>
        <p:spPr>
          <a:xfrm>
            <a:off x="3200400" y="1600200"/>
            <a:ext cx="3886200" cy="2438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1295400" y="304800"/>
            <a:ext cx="1905000" cy="3733800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1" name="AutoShape 6"/>
          <p:cNvSpPr/>
          <p:nvPr/>
        </p:nvSpPr>
        <p:spPr>
          <a:xfrm>
            <a:off x="17526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2" name="AutoShape 7"/>
          <p:cNvSpPr/>
          <p:nvPr/>
        </p:nvSpPr>
        <p:spPr>
          <a:xfrm>
            <a:off x="45720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3" name="Text Box 8"/>
          <p:cNvSpPr txBox="1"/>
          <p:nvPr/>
        </p:nvSpPr>
        <p:spPr>
          <a:xfrm>
            <a:off x="2667000" y="5776595"/>
            <a:ext cx="3962400" cy="8820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  <a:latin typeface="Arial" panose="020B0604020202020204" pitchFamily="34" charset="0"/>
              </a:rPr>
              <a:t>Xe ô tô tải</a:t>
            </a:r>
            <a:endParaRPr lang="en-US" altLang="en-US" sz="54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5" name="Rectangle 5"/>
          <p:cNvSpPr/>
          <p:nvPr/>
        </p:nvSpPr>
        <p:spPr>
          <a:xfrm>
            <a:off x="1676400" y="685800"/>
            <a:ext cx="1186180" cy="112839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ldLvl="0" animBg="1"/>
      <p:bldP spid="15365" grpId="0" bldLvl="0" animBg="1"/>
      <p:bldP spid="22531" grpId="0" animBg="1"/>
      <p:bldP spid="22532" grpId="0" animBg="1"/>
      <p:bldP spid="225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/>
          <p:nvPr/>
        </p:nvSpPr>
        <p:spPr>
          <a:xfrm rot="10800000">
            <a:off x="2667000" y="3505200"/>
            <a:ext cx="3886200" cy="2438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4" name="AutoShape 5"/>
          <p:cNvSpPr/>
          <p:nvPr/>
        </p:nvSpPr>
        <p:spPr>
          <a:xfrm rot="5400000" flipV="1">
            <a:off x="419100" y="3695700"/>
            <a:ext cx="2438400" cy="20574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5" name="AutoShape 6"/>
          <p:cNvSpPr/>
          <p:nvPr/>
        </p:nvSpPr>
        <p:spPr>
          <a:xfrm rot="31875" flipV="1">
            <a:off x="6553200" y="3514725"/>
            <a:ext cx="2209800" cy="24352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AutoShape 7"/>
          <p:cNvSpPr/>
          <p:nvPr/>
        </p:nvSpPr>
        <p:spPr>
          <a:xfrm rot="-2689605" flipH="1">
            <a:off x="3606800" y="1231900"/>
            <a:ext cx="1828800" cy="19050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7" name="Text Box 8"/>
          <p:cNvSpPr txBox="1"/>
          <p:nvPr/>
        </p:nvSpPr>
        <p:spPr>
          <a:xfrm>
            <a:off x="1978660" y="6096000"/>
            <a:ext cx="5361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Thuyền Buồm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8" name="AutoShape 7"/>
          <p:cNvSpPr/>
          <p:nvPr/>
        </p:nvSpPr>
        <p:spPr>
          <a:xfrm rot="8120729" flipH="1">
            <a:off x="2798763" y="695325"/>
            <a:ext cx="2476500" cy="226695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ldLvl="0" animBg="1"/>
      <p:bldP spid="23553" grpId="1" animBg="1"/>
      <p:bldP spid="23554" grpId="0" bldLvl="0" animBg="1"/>
      <p:bldP spid="23554" grpId="1" animBg="1"/>
      <p:bldP spid="23555" grpId="0" bldLvl="0" animBg="1"/>
      <p:bldP spid="23555" grpId="1" animBg="1"/>
      <p:bldP spid="23556" grpId="0" bldLvl="0" animBg="1"/>
      <p:bldP spid="2355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-75565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5" descr="Narrow vertical"/>
          <p:cNvSpPr>
            <a:spLocks noTextEdit="1"/>
          </p:cNvSpPr>
          <p:nvPr/>
        </p:nvSpPr>
        <p:spPr>
          <a:xfrm>
            <a:off x="864870" y="2160905"/>
            <a:ext cx="7288530" cy="271907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25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Hoạt động 1: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Ôn các hình đã học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/>
          <p:nvPr/>
        </p:nvSpPr>
        <p:spPr>
          <a:xfrm rot="5400000">
            <a:off x="2644140" y="437515"/>
            <a:ext cx="2819400" cy="5297805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pPr marL="342900" indent="-342900">
              <a:spcBef>
                <a:spcPct val="20000"/>
              </a:spcBef>
              <a:buChar char="•"/>
            </a:pPr>
            <a:endParaRPr sz="3200">
              <a:latin typeface="Arial" panose="020B0604020202020204" pitchFamily="34" charset="0"/>
            </a:endParaRPr>
          </a:p>
        </p:txBody>
      </p:sp>
      <p:sp>
        <p:nvSpPr>
          <p:cNvPr id="22534" name="AutoShape 6"/>
          <p:cNvSpPr/>
          <p:nvPr/>
        </p:nvSpPr>
        <p:spPr>
          <a:xfrm rot="5400000">
            <a:off x="6003290" y="2378710"/>
            <a:ext cx="2819400" cy="14147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5" name="AutoShape 7"/>
          <p:cNvSpPr/>
          <p:nvPr/>
        </p:nvSpPr>
        <p:spPr>
          <a:xfrm rot="317216">
            <a:off x="3657600" y="457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6" name="AutoShape 8"/>
          <p:cNvSpPr/>
          <p:nvPr/>
        </p:nvSpPr>
        <p:spPr>
          <a:xfrm rot="10430890">
            <a:off x="3581400" y="4648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7" name="AutoShape 9"/>
          <p:cNvSpPr/>
          <p:nvPr/>
        </p:nvSpPr>
        <p:spPr>
          <a:xfrm rot="1705194" flipV="1">
            <a:off x="300990" y="2091690"/>
            <a:ext cx="3276600" cy="984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8440" name="Text Box 10"/>
          <p:cNvSpPr txBox="1"/>
          <p:nvPr/>
        </p:nvSpPr>
        <p:spPr>
          <a:xfrm>
            <a:off x="1126490" y="5638800"/>
            <a:ext cx="6851015" cy="869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sz="6000" err="1">
                <a:solidFill>
                  <a:srgbClr val="0000FF"/>
                </a:solidFill>
                <a:latin typeface="Arial" panose="020B0604020202020204" pitchFamily="34" charset="0"/>
              </a:rPr>
              <a:t>Máy</a:t>
            </a:r>
            <a:r>
              <a:rPr sz="6000">
                <a:solidFill>
                  <a:srgbClr val="0000FF"/>
                </a:solidFill>
                <a:latin typeface="Arial" panose="020B0604020202020204" pitchFamily="34" charset="0"/>
              </a:rPr>
              <a:t> bay</a:t>
            </a:r>
          </a:p>
        </p:txBody>
      </p:sp>
      <p:sp>
        <p:nvSpPr>
          <p:cNvPr id="4" name="Rectangles 3"/>
          <p:cNvSpPr/>
          <p:nvPr/>
        </p:nvSpPr>
        <p:spPr>
          <a:xfrm>
            <a:off x="5752465" y="2056765"/>
            <a:ext cx="667385" cy="6851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724400" y="2056765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3696335" y="2057400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22534" grpId="0" animBg="1"/>
      <p:bldP spid="22535" grpId="0" bldLvl="0" animBg="1"/>
      <p:bldP spid="22536" grpId="0" animBg="1"/>
      <p:bldP spid="22537" grpId="0" bldLvl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/>
          <p:nvPr/>
        </p:nvSpPr>
        <p:spPr>
          <a:xfrm>
            <a:off x="4052570" y="4970145"/>
            <a:ext cx="1038860" cy="164020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429000" y="210185"/>
            <a:ext cx="2209800" cy="4759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6"/>
          <p:cNvSpPr/>
          <p:nvPr/>
        </p:nvSpPr>
        <p:spPr>
          <a:xfrm>
            <a:off x="3886200" y="3432175"/>
            <a:ext cx="1447800" cy="1524000"/>
          </a:xfrm>
          <a:prstGeom prst="flowChartConnector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AutoShape 6"/>
          <p:cNvSpPr/>
          <p:nvPr/>
        </p:nvSpPr>
        <p:spPr>
          <a:xfrm>
            <a:off x="3810000" y="228600"/>
            <a:ext cx="1447800" cy="1524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3810000" y="18288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57800" y="5887720"/>
            <a:ext cx="3846195" cy="795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sym typeface="+mn-ea"/>
              </a:rPr>
              <a:t>Đèn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" grpId="0" bldLvl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yêu cầu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45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3: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Trò chơi luyện tập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WordArt 7" descr="Narrow vertical"/>
          <p:cNvSpPr>
            <a:spLocks noTextEdit="1"/>
          </p:cNvSpPr>
          <p:nvPr/>
        </p:nvSpPr>
        <p:spPr>
          <a:xfrm>
            <a:off x="685800" y="1295400"/>
            <a:ext cx="6829425" cy="3009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Các cháu chăm ngoan học giỏi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086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-635"/>
            <a:ext cx="9206230" cy="68580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latin typeface="Times New Roman" panose="02020603050405020304" charset="0"/>
              </a:rPr>
              <a:t>Câu hỏi 1: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Hình gì mà lại có đôi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2 dài 2 ngắn đứng ngồi bằng nhau? 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Hình gì bé hãy đoán mau,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Nhanh nhanh kẻo chậm đoán sau hết quà.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/>
          <p:nvPr/>
        </p:nvSpPr>
        <p:spPr>
          <a:xfrm>
            <a:off x="1295400" y="990600"/>
            <a:ext cx="6324600" cy="3886200"/>
          </a:xfrm>
          <a:prstGeom prst="rect">
            <a:avLst/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4098" name="Text Box 5"/>
          <p:cNvSpPr txBox="1"/>
          <p:nvPr/>
        </p:nvSpPr>
        <p:spPr>
          <a:xfrm>
            <a:off x="1234440" y="5338445"/>
            <a:ext cx="6385560" cy="9925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5257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0" y="87630"/>
            <a:ext cx="9065260" cy="67627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2: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Bao quanh đường thẳng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4 cạnh bằng nhau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Bé hãy đoán mau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Hình gì thế nhỉ?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/>
          <p:nvPr/>
        </p:nvSpPr>
        <p:spPr>
          <a:xfrm>
            <a:off x="2240915" y="563880"/>
            <a:ext cx="4892675" cy="49085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algn="ctr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122" name="Text Box 5"/>
          <p:cNvSpPr txBox="1"/>
          <p:nvPr/>
        </p:nvSpPr>
        <p:spPr>
          <a:xfrm>
            <a:off x="2240915" y="5562600"/>
            <a:ext cx="46926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4876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4445"/>
            <a:ext cx="9144000" cy="68884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3: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Hình gì lăn được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Lăn ngược lăn xuôi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Rong ruổi khắp nơi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Mà không thấy mệt?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"/>
          <p:cNvSpPr/>
          <p:nvPr/>
        </p:nvSpPr>
        <p:spPr>
          <a:xfrm>
            <a:off x="2286000" y="534035"/>
            <a:ext cx="4572000" cy="4572000"/>
          </a:xfrm>
          <a:prstGeom prst="ellipse">
            <a:avLst/>
          </a:prstGeom>
          <a:solidFill>
            <a:srgbClr val="FF3300"/>
          </a:solidFill>
          <a:ln w="38100">
            <a:noFill/>
          </a:ln>
        </p:spPr>
        <p:txBody>
          <a:bodyPr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146" name="Text Box 5"/>
          <p:cNvSpPr txBox="1"/>
          <p:nvPr/>
        </p:nvSpPr>
        <p:spPr>
          <a:xfrm>
            <a:off x="1981835" y="5486400"/>
            <a:ext cx="50317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4953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8" grpId="0" animBg="1"/>
      <p:bldP spid="215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486390" cy="750506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635" y="183515"/>
            <a:ext cx="10346690" cy="73221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latin typeface="Times New Roman" panose="02020603050405020304" charset="0"/>
              </a:rPr>
              <a:t>Câu hỏi 4: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Hình gì 3 cạnh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Đường thẳng bao quanh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Cũng chẳng biết lăn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Tìm nhanh đoán đúng.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236</Words>
  <Application>Microsoft Office PowerPoint</Application>
  <PresentationFormat>On-screen Show (4:3)</PresentationFormat>
  <Paragraphs>68</Paragraphs>
  <Slides>24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LopB3</dc:creator>
  <cp:lastModifiedBy>LopB3</cp:lastModifiedBy>
  <cp:revision>43</cp:revision>
  <dcterms:created xsi:type="dcterms:W3CDTF">2012-04-19T01:30:00Z</dcterms:created>
  <dcterms:modified xsi:type="dcterms:W3CDTF">2025-05-05T09:56:54Z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2BB4458FF90E4F6C900626645F7F8926_12</vt:lpwstr>
  </property>
  <property fmtid="{D5CDD505-2E9C-101B-9397-08002B2CF9AE}" pid="3" name="KSOProductBuildVer">
    <vt:lpwstr>1033-12.2.0.13431</vt:lpwstr>
  </property>
</Properties>
</file>