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26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199857" y="3862137"/>
            <a:ext cx="6144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lên xuống 5 gióng thang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Chuyền bóng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=""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=""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0" y="3279708"/>
            <a:ext cx="10865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Trèo lên xuống 5 gióng thang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=""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558271" y="4633091"/>
            <a:ext cx="7345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Chuyền bóng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=""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=""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=""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62</Words>
  <Application>Microsoft Office PowerPoint</Application>
  <PresentationFormat>Custom</PresentationFormat>
  <Paragraphs>14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9</cp:revision>
  <dcterms:created xsi:type="dcterms:W3CDTF">2022-10-12T13:44:28Z</dcterms:created>
  <dcterms:modified xsi:type="dcterms:W3CDTF">2025-03-27T04:34:38Z</dcterms:modified>
</cp:coreProperties>
</file>