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04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3DF500-927B-4E43-BD32-CE8823D0A851}"/>
              </a:ext>
            </a:extLst>
          </p:cNvPr>
          <p:cNvSpPr txBox="1"/>
          <p:nvPr/>
        </p:nvSpPr>
        <p:spPr>
          <a:xfrm>
            <a:off x="3887018" y="696664"/>
            <a:ext cx="473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53036C-4AC2-4B23-AA91-7812AC935DE5}"/>
              </a:ext>
            </a:extLst>
          </p:cNvPr>
          <p:cNvSpPr txBox="1"/>
          <p:nvPr/>
        </p:nvSpPr>
        <p:spPr>
          <a:xfrm>
            <a:off x="2975862" y="3862137"/>
            <a:ext cx="659244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 trúng đích nằm ngang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liên tục 15m trong vòng 10 giây</a:t>
            </a: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xmlns="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xmlns="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C63056-5015-4668-B832-059E08FF191D}"/>
              </a:ext>
            </a:extLst>
          </p:cNvPr>
          <p:cNvSpPr txBox="1"/>
          <p:nvPr/>
        </p:nvSpPr>
        <p:spPr>
          <a:xfrm>
            <a:off x="933238" y="3279708"/>
            <a:ext cx="899900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 trúng đích nằm ngang </a:t>
            </a: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liên tục 15m trong vòng 10 giây</a:t>
            </a:r>
            <a:endParaRPr 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xmlns="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3E3C1B-116E-4FF0-8E88-F719A9E50FF1}"/>
              </a:ext>
            </a:extLst>
          </p:cNvPr>
          <p:cNvSpPr txBox="1"/>
          <p:nvPr/>
        </p:nvSpPr>
        <p:spPr>
          <a:xfrm>
            <a:off x="3543318" y="4633091"/>
            <a:ext cx="5375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</a:t>
            </a:r>
            <a:r>
              <a:rPr lang="en-US" sz="6000" b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Hái quả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xmlns="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xmlns="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xmlns="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72</Words>
  <Application>Microsoft Office PowerPoint</Application>
  <PresentationFormat>Custom</PresentationFormat>
  <Paragraphs>15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LopB3</cp:lastModifiedBy>
  <cp:revision>12</cp:revision>
  <dcterms:created xsi:type="dcterms:W3CDTF">2022-10-12T13:44:28Z</dcterms:created>
  <dcterms:modified xsi:type="dcterms:W3CDTF">2025-03-31T09:54:56Z</dcterms:modified>
</cp:coreProperties>
</file>