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26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3036C-4AC2-4B23-AA91-7812AC935DE5}"/>
              </a:ext>
            </a:extLst>
          </p:cNvPr>
          <p:cNvSpPr txBox="1"/>
          <p:nvPr/>
        </p:nvSpPr>
        <p:spPr>
          <a:xfrm>
            <a:off x="1467972" y="3862137"/>
            <a:ext cx="9608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15m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xmlns="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xmlns="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63056-5015-4668-B832-059E08FF191D}"/>
              </a:ext>
            </a:extLst>
          </p:cNvPr>
          <p:cNvSpPr txBox="1"/>
          <p:nvPr/>
        </p:nvSpPr>
        <p:spPr>
          <a:xfrm>
            <a:off x="1471821" y="3573006"/>
            <a:ext cx="72763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Chạy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15m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10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giây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xmlns="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E3C1B-116E-4FF0-8E88-F719A9E50FF1}"/>
              </a:ext>
            </a:extLst>
          </p:cNvPr>
          <p:cNvSpPr txBox="1"/>
          <p:nvPr/>
        </p:nvSpPr>
        <p:spPr>
          <a:xfrm>
            <a:off x="3275614" y="4633091"/>
            <a:ext cx="5910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Chèo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thuyền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xmlns="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xmlns="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xmlns="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61</Words>
  <Application>Microsoft Office PowerPoint</Application>
  <PresentationFormat>Custom</PresentationFormat>
  <Paragraphs>13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8</cp:revision>
  <dcterms:created xsi:type="dcterms:W3CDTF">2022-10-12T13:44:28Z</dcterms:created>
  <dcterms:modified xsi:type="dcterms:W3CDTF">2025-03-24T08:38:22Z</dcterms:modified>
</cp:coreProperties>
</file>