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04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53036C-4AC2-4B23-AA91-7812AC935DE5}"/>
              </a:ext>
            </a:extLst>
          </p:cNvPr>
          <p:cNvSpPr txBox="1"/>
          <p:nvPr/>
        </p:nvSpPr>
        <p:spPr>
          <a:xfrm>
            <a:off x="2381698" y="3862137"/>
            <a:ext cx="7780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trong đường dích dắc qua 3 -4 điểm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xmlns="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xmlns="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C63056-5015-4668-B832-059E08FF191D}"/>
              </a:ext>
            </a:extLst>
          </p:cNvPr>
          <p:cNvSpPr txBox="1"/>
          <p:nvPr/>
        </p:nvSpPr>
        <p:spPr>
          <a:xfrm>
            <a:off x="645498" y="3279708"/>
            <a:ext cx="957448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trong đường dích dắc qua 3 -4 điểm</a:t>
            </a: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xmlns="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E3C1B-116E-4FF0-8E88-F719A9E50FF1}"/>
              </a:ext>
            </a:extLst>
          </p:cNvPr>
          <p:cNvSpPr txBox="1"/>
          <p:nvPr/>
        </p:nvSpPr>
        <p:spPr>
          <a:xfrm>
            <a:off x="3007918" y="4633091"/>
            <a:ext cx="6445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Ném bóng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xmlns="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xmlns="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xmlns="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66</Words>
  <Application>Microsoft Office PowerPoint</Application>
  <PresentationFormat>Custom</PresentationFormat>
  <Paragraphs>13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11</cp:revision>
  <dcterms:created xsi:type="dcterms:W3CDTF">2022-10-12T13:44:28Z</dcterms:created>
  <dcterms:modified xsi:type="dcterms:W3CDTF">2025-03-31T09:54:12Z</dcterms:modified>
</cp:coreProperties>
</file>