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3" r:id="rId5"/>
    <p:sldId id="262" r:id="rId6"/>
    <p:sldId id="259" r:id="rId7"/>
    <p:sldId id="264" r:id="rId8"/>
    <p:sldId id="260" r:id="rId9"/>
    <p:sldId id="266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44" d="100"/>
          <a:sy n="44" d="100"/>
        </p:scale>
        <p:origin x="-1914" y="-4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96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139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661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574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501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7173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8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660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085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45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0D7AB-8DCA-4A61-910C-BFE8DFDB4F04}" type="datetimeFigureOut">
              <a:rPr lang="en-US" smtClean="0"/>
              <a:t>3/1/2025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0663B2-40B7-4F92-9237-F2679931E6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371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59873" y="3149263"/>
            <a:ext cx="754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hằng</a:t>
            </a:r>
            <a:r>
              <a:rPr lang="en-US" sz="3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4000" y="258318"/>
            <a:ext cx="6477000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</a:p>
          <a:p>
            <a:pPr algn="ctr"/>
            <a:r>
              <a:rPr lang="en-US" sz="2000" b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dirty="0"/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857500" y="2274079"/>
            <a:ext cx="3810000" cy="754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500" b="1" dirty="0">
                <a:solidFill>
                  <a:srgbClr val="FF0000"/>
                </a:solidFill>
              </a:rPr>
              <a:t>L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ÀM QUEN VỚI TOÁN</a:t>
            </a: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33600" y="4495800"/>
            <a:ext cx="52578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Lứa tuổi: 4 -5 tuổi</a:t>
            </a:r>
            <a:endParaRPr lang="en-US" sz="25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290" y="1066800"/>
            <a:ext cx="920420" cy="93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111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9220" name="Picture 4" descr="xe 1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4800"/>
            <a:ext cx="86868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1" name="WordArt 5"/>
          <p:cNvSpPr>
            <a:spLocks noChangeArrowheads="1" noChangeShapeType="1" noTextEdit="1"/>
          </p:cNvSpPr>
          <p:nvPr/>
        </p:nvSpPr>
        <p:spPr bwMode="auto">
          <a:xfrm rot="731489">
            <a:off x="1676400" y="3810000"/>
            <a:ext cx="9906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</p:spTree>
    <p:extLst>
      <p:ext uri="{BB962C8B-B14F-4D97-AF65-F5344CB8AC3E}">
        <p14:creationId xmlns:p14="http://schemas.microsoft.com/office/powerpoint/2010/main" val="3347492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ong h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0"/>
            <a:ext cx="80772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61334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1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619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 descr="li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838200"/>
            <a:ext cx="67818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01747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en o 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3340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bien x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971800"/>
            <a:ext cx="4114800" cy="356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bien xe ma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3048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4956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nhieu 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18866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2057400"/>
            <a:ext cx="6096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31025223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Mùa Hè Đến  Bài Hát Vui Nhộn Cho Trẻ Mầm Non_480p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01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1 - 9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256230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6400" y="914400"/>
            <a:ext cx="54864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5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1" y="1776680"/>
            <a:ext cx="762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1883" y="1828800"/>
            <a:ext cx="9144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07232" y="1828800"/>
            <a:ext cx="86434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257800" y="1776680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086600" y="1776680"/>
            <a:ext cx="685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00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defRPr>
            </a:lvl1pPr>
          </a:lstStyle>
          <a:p>
            <a:r>
              <a:rPr lang="en-US" dirty="0"/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4246575"/>
            <a:ext cx="76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57400" y="4246575"/>
            <a:ext cx="104991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7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24086" y="4246575"/>
            <a:ext cx="991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8800" y="4246575"/>
            <a:ext cx="838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9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86600" y="4191000"/>
            <a:ext cx="17526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6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553200" y="4419600"/>
            <a:ext cx="2183611" cy="193899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95500" y="1203057"/>
            <a:ext cx="495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Ý NGHĨA CỦA CÁC CON SỐ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4" name="Rectangle 3"/>
          <p:cNvSpPr/>
          <p:nvPr/>
        </p:nvSpPr>
        <p:spPr>
          <a:xfrm>
            <a:off x="4343400" y="2362200"/>
            <a:ext cx="2400300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5500" y="1716741"/>
            <a:ext cx="217399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en-US" sz="120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113</a:t>
            </a:r>
          </a:p>
        </p:txBody>
      </p:sp>
    </p:spTree>
    <p:extLst>
      <p:ext uri="{BB962C8B-B14F-4D97-AF65-F5344CB8AC3E}">
        <p14:creationId xmlns:p14="http://schemas.microsoft.com/office/powerpoint/2010/main" val="122763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anh s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678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94" y="0"/>
            <a:ext cx="91440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3702210" y="2644170"/>
            <a:ext cx="1739579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96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114</a:t>
            </a:r>
          </a:p>
        </p:txBody>
      </p:sp>
    </p:spTree>
    <p:extLst>
      <p:ext uri="{BB962C8B-B14F-4D97-AF65-F5344CB8AC3E}">
        <p14:creationId xmlns:p14="http://schemas.microsoft.com/office/powerpoint/2010/main" val="26686269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xe cuu ho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60838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118</Words>
  <Application>Microsoft Office PowerPoint</Application>
  <PresentationFormat>On-screen Show (4:3)</PresentationFormat>
  <Paragraphs>45</Paragraphs>
  <Slides>16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MINH TUAN</dc:creator>
  <cp:lastModifiedBy>LopB3</cp:lastModifiedBy>
  <cp:revision>8</cp:revision>
  <cp:lastPrinted>2021-04-12T14:47:11Z</cp:lastPrinted>
  <dcterms:created xsi:type="dcterms:W3CDTF">2021-04-12T13:45:32Z</dcterms:created>
  <dcterms:modified xsi:type="dcterms:W3CDTF">2025-03-01T02:17:03Z</dcterms:modified>
</cp:coreProperties>
</file>