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97" r:id="rId3"/>
  </p:sldMasterIdLst>
  <p:sldIdLst>
    <p:sldId id="256" r:id="rId4"/>
    <p:sldId id="270" r:id="rId5"/>
    <p:sldId id="273" r:id="rId6"/>
    <p:sldId id="267" r:id="rId7"/>
    <p:sldId id="260" r:id="rId8"/>
    <p:sldId id="275" r:id="rId9"/>
    <p:sldId id="27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00"/>
    <a:srgbClr val="FFFFCC"/>
    <a:srgbClr val="66FF66"/>
    <a:srgbClr val="FF33CC"/>
    <a:srgbClr val="00FFFF"/>
    <a:srgbClr val="FFFF99"/>
    <a:srgbClr val="9900CC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>
      <p:cViewPr varScale="1">
        <p:scale>
          <a:sx n="67" d="100"/>
          <a:sy n="67" d="100"/>
        </p:scale>
        <p:origin x="-492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F8310-A5A9-4812-BF14-037623A3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86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16D52-DEBC-4135-924A-B8059A42FD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90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D91D4-AE62-412A-A96B-48A80DDE80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811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7FB4D-A8C8-4792-B152-3AFAAFD665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60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C0C87-6C6E-4A8F-9D2F-E4C8B8BEE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36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402850-C62F-48AF-8A98-42B57619B7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72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F16C2-2AD7-42EB-B7B3-977EF2DCB7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4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2769A-ED4D-4C29-8C9F-D6F1DB97D2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3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51962-64CB-4BD5-9AE5-D9DE39A319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34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F10FE-FAA1-46C4-ABFC-18C1BD227B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3187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043BDD-1E90-4D18-87E0-0E2CF7C18C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16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3EEEE-FFF0-4604-867F-F0668F62D29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491533"/>
      </p:ext>
    </p:extLst>
  </p:cSld>
  <p:clrMapOvr>
    <a:masterClrMapping/>
  </p:clrMapOvr>
  <p:transition>
    <p:diamond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4B3146-DFDC-4C69-A078-33483410E7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7565787"/>
      </p:ext>
    </p:extLst>
  </p:cSld>
  <p:clrMapOvr>
    <a:masterClrMapping/>
  </p:clrMapOvr>
  <p:transition>
    <p:diamond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C44F8B-250F-4BD5-831C-CC7EC08A33B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55262"/>
      </p:ext>
    </p:extLst>
  </p:cSld>
  <p:clrMapOvr>
    <a:masterClrMapping/>
  </p:clrMapOvr>
  <p:transition>
    <p:diamond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0AEA5E-4CAE-483F-99F9-8777183BB36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508020"/>
      </p:ext>
    </p:extLst>
  </p:cSld>
  <p:clrMapOvr>
    <a:masterClrMapping/>
  </p:clrMapOvr>
  <p:transition>
    <p:diamond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BFBAD3-58C6-4FDD-BFEA-9BFFA84131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959268"/>
      </p:ext>
    </p:extLst>
  </p:cSld>
  <p:clrMapOvr>
    <a:masterClrMapping/>
  </p:clrMapOvr>
  <p:transition>
    <p:diamond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F2521-83CA-4918-A7A8-B089727834B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3889485"/>
      </p:ext>
    </p:extLst>
  </p:cSld>
  <p:clrMapOvr>
    <a:masterClrMapping/>
  </p:clrMapOvr>
  <p:transition>
    <p:diamond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E77FB7-A6A3-44F6-A173-466C1F9D2E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9075"/>
      </p:ext>
    </p:extLst>
  </p:cSld>
  <p:clrMapOvr>
    <a:masterClrMapping/>
  </p:clrMapOvr>
  <p:transition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4DB26F-EEDD-4F0A-84F9-86F88B6E32A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533450"/>
      </p:ext>
    </p:extLst>
  </p:cSld>
  <p:clrMapOvr>
    <a:masterClrMapping/>
  </p:clrMapOvr>
  <p:transition>
    <p:diamond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2677ED-C08B-4244-812B-673D3537B1D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738409"/>
      </p:ext>
    </p:extLst>
  </p:cSld>
  <p:clrMapOvr>
    <a:masterClrMapping/>
  </p:clrMapOvr>
  <p:transition>
    <p:diamond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8DAB96-3035-49BF-A28C-CC0040DB818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1772"/>
      </p:ext>
    </p:extLst>
  </p:cSld>
  <p:clrMapOvr>
    <a:masterClrMapping/>
  </p:clrMapOvr>
  <p:transition>
    <p:diamond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73AC2-45B1-4FF4-A677-00DCCD2585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516151"/>
      </p:ext>
    </p:extLst>
  </p:cSld>
  <p:clrMapOvr>
    <a:masterClrMapping/>
  </p:clrMapOvr>
  <p:transition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8000">
              <a:srgbClr val="FFFF00"/>
            </a:gs>
            <a:gs pos="47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4A364-A5A4-49DE-BAF7-581426D4E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4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7BF38-B954-4F73-A851-EC63C541FBD2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8013C-FFFC-42AB-B1E1-8567831771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32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diamond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8" y="0"/>
            <a:ext cx="12192000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676400" y="2313145"/>
            <a:ext cx="91440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spc="5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 TRIỂN VẬN ĐỘNG</a:t>
            </a:r>
            <a:endParaRPr lang="en-US" sz="34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b="1" spc="50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AvantH" pitchFamily="34" charset="0"/>
              <a:cs typeface="Times New Roman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900112" y="2133600"/>
            <a:ext cx="103632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Ném trúng đích nằm ngang</a:t>
            </a:r>
            <a:endParaRPr lang="en-US" sz="3600" b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Bánh xe quay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4-5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62400" y="44740"/>
            <a:ext cx="4572000" cy="7848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b="1" kern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  <a:endParaRPr lang="en-US" b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  <a:endParaRPr lang="en-US" kern="0" dirty="0">
              <a:solidFill>
                <a:srgbClr val="00B05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517" y="829570"/>
            <a:ext cx="920420" cy="932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Khởi</a:t>
            </a:r>
            <a:r>
              <a:rPr lang="en-US" sz="6000" b="1" kern="0" dirty="0">
                <a:latin typeface=".VnAvant" pitchFamily="34" charset="0"/>
                <a:ea typeface="+mj-ea"/>
                <a:cs typeface="+mj-cs"/>
              </a:rPr>
              <a:t> </a:t>
            </a:r>
            <a:r>
              <a:rPr lang="en-US" sz="6000" b="1" kern="0" dirty="0" err="1">
                <a:latin typeface=".VnAvant" pitchFamily="34" charset="0"/>
                <a:ea typeface="+mj-ea"/>
                <a:cs typeface="+mj-cs"/>
              </a:rPr>
              <a:t>động</a:t>
            </a:r>
            <a:endParaRPr lang="vi-VN" kern="0" dirty="0"/>
          </a:p>
        </p:txBody>
      </p:sp>
      <p:pic>
        <p:nvPicPr>
          <p:cNvPr id="3" name="okvu dieu tay bac (mp3cut.net)">
            <a:hlinkClick r:id="" action="ppaction://media"/>
            <a:extLst>
              <a:ext uri="{FF2B5EF4-FFF2-40B4-BE49-F238E27FC236}">
                <a16:creationId xmlns="" xmlns:a16="http://schemas.microsoft.com/office/drawing/2014/main" id="{B110EC26-FA7B-FCAE-4245-B3C1AE723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5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0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MAMNON\ANH\hen 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Phần 1: Bé vui khỏe</a:t>
            </a:r>
            <a:br>
              <a:rPr lang="en-US" sz="60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01NHAC KHOI DONG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02 NHAC BAI TAP PTC. wma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000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MAMNON\ANH\hinh en 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5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2"/>
          <p:cNvSpPr>
            <a:spLocks noChangeArrowheads="1" noChangeShapeType="1" noTextEdit="1"/>
          </p:cNvSpPr>
          <p:nvPr/>
        </p:nvSpPr>
        <p:spPr bwMode="auto">
          <a:xfrm>
            <a:off x="2871788" y="3581403"/>
            <a:ext cx="6591300" cy="20415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sz="3600" kern="10">
              <a:ln w="1841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algn="tl" rotWithShape="0">
                  <a:srgbClr val="000000">
                    <a:alpha val="7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WordArt 12"/>
          <p:cNvSpPr>
            <a:spLocks noChangeArrowheads="1" noChangeShapeType="1" noTextEdit="1"/>
          </p:cNvSpPr>
          <p:nvPr/>
        </p:nvSpPr>
        <p:spPr bwMode="auto">
          <a:xfrm>
            <a:off x="2667001" y="4010028"/>
            <a:ext cx="6796088" cy="23463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Phần 2: Thử tài bé yêu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841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2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39770" y="5183189"/>
            <a:ext cx="6888424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kern="1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/>
                <a:cs typeface="Times New Roman"/>
              </a:rPr>
              <a:t>VĐCB: </a:t>
            </a:r>
            <a:endParaRPr lang="en-US" sz="5400" b="1" kern="1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7030A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Ném trúng đích thẳng đứng</a:t>
            </a:r>
            <a:endParaRPr lang="en-US" sz="4400" b="1" dirty="0">
              <a:solidFill>
                <a:srgbClr val="00206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37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Minh Thang Computer\My Documents\Downloads\em be dep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24003" y="6001757"/>
            <a:ext cx="914399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TCVĐ</a:t>
            </a:r>
            <a:r>
              <a:rPr lang="en-US" sz="48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Bánh xe quay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03 NHac tro cho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48768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891436" y="0"/>
            <a:ext cx="64091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Phần 3: Ai nhanh hơn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ocuments and Settings\Minh Thang Computer\My Documents\Downloads\hình nền hoa 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371600" y="609601"/>
            <a:ext cx="9144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HỒI  TĨNH</a:t>
            </a:r>
          </a:p>
          <a:p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)4.NHAC HOI TINH.w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8800" y="1758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62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0"/>
            <a:ext cx="6858000" cy="7239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3409950" y="381000"/>
            <a:ext cx="5543550" cy="1752600"/>
          </a:xfrm>
          <a:prstGeom prst="horizontalScrol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Buổi học kết thúc.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prstClr val="white"/>
                </a:solidFill>
                <a:latin typeface="Times New Roman" pitchFamily="18" charset="0"/>
              </a:rPr>
              <a:t>Tạm biệt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981346617"/>
      </p:ext>
    </p:extLst>
  </p:cSld>
  <p:clrMapOvr>
    <a:masterClrMapping/>
  </p:clrMapOvr>
  <p:transition>
    <p:diamond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2820</TotalTime>
  <Words>82</Words>
  <Application>Microsoft Office PowerPoint</Application>
  <PresentationFormat>Custom</PresentationFormat>
  <Paragraphs>20</Paragraphs>
  <Slides>7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Office Theme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 Software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Virtual PC</dc:creator>
  <cp:lastModifiedBy>LopB3</cp:lastModifiedBy>
  <cp:revision>126</cp:revision>
  <dcterms:created xsi:type="dcterms:W3CDTF">2016-10-23T17:21:39Z</dcterms:created>
  <dcterms:modified xsi:type="dcterms:W3CDTF">2025-03-01T02:27:11Z</dcterms:modified>
</cp:coreProperties>
</file>