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>
      <p:cViewPr varScale="1">
        <p:scale>
          <a:sx n="74" d="100"/>
          <a:sy n="74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70"/>
            <a:ext cx="12193804" cy="68285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2313145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00112" y="2133600"/>
            <a:ext cx="103632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 bóng với người đối diện 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 cách 3m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Chui qua hang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en-US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17" y="82957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7290" y="5183189"/>
            <a:ext cx="9393405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 bóng với người đối diện cách 3m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Chui qua hang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89</Words>
  <Application>Microsoft Office PowerPoint</Application>
  <PresentationFormat>Custom</PresentationFormat>
  <Paragraphs>21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127</cp:revision>
  <dcterms:created xsi:type="dcterms:W3CDTF">2016-10-23T17:21:39Z</dcterms:created>
  <dcterms:modified xsi:type="dcterms:W3CDTF">2025-03-12T02:58:15Z</dcterms:modified>
</cp:coreProperties>
</file>